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2" r:id="rId2"/>
    <p:sldMasterId id="2147483819" r:id="rId3"/>
  </p:sldMasterIdLst>
  <p:notesMasterIdLst>
    <p:notesMasterId r:id="rId24"/>
  </p:notesMasterIdLst>
  <p:sldIdLst>
    <p:sldId id="336" r:id="rId4"/>
    <p:sldId id="324" r:id="rId5"/>
    <p:sldId id="337" r:id="rId6"/>
    <p:sldId id="325" r:id="rId7"/>
    <p:sldId id="326" r:id="rId8"/>
    <p:sldId id="328" r:id="rId9"/>
    <p:sldId id="338" r:id="rId10"/>
    <p:sldId id="327" r:id="rId11"/>
    <p:sldId id="342" r:id="rId12"/>
    <p:sldId id="329" r:id="rId13"/>
    <p:sldId id="330" r:id="rId14"/>
    <p:sldId id="331" r:id="rId15"/>
    <p:sldId id="343" r:id="rId16"/>
    <p:sldId id="344" r:id="rId17"/>
    <p:sldId id="345" r:id="rId18"/>
    <p:sldId id="346" r:id="rId19"/>
    <p:sldId id="347" r:id="rId20"/>
    <p:sldId id="348" r:id="rId21"/>
    <p:sldId id="340" r:id="rId22"/>
    <p:sldId id="341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FF00"/>
    <a:srgbClr val="006600"/>
    <a:srgbClr val="108F0D"/>
    <a:srgbClr val="FFCC00"/>
    <a:srgbClr val="00CCFF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728" autoAdjust="0"/>
  </p:normalViewPr>
  <p:slideViewPr>
    <p:cSldViewPr>
      <p:cViewPr>
        <p:scale>
          <a:sx n="66" d="100"/>
          <a:sy n="66" d="100"/>
        </p:scale>
        <p:origin x="-151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C12C01B-61EC-4954-8F5D-812E469A2C5E}" type="datetimeFigureOut">
              <a:rPr lang="en-US"/>
              <a:pPr>
                <a:defRPr/>
              </a:pPr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30F3EE2-09F9-4AFE-B566-27717C799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2517AE-FC2F-4B85-B0C5-08B51A9C49AC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868031-A38E-41A3-80AD-CFE7AF60A981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20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15228E-6AB1-4282-AF5C-F8B35CEA796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5B9E0F-BE1B-4D63-9395-9671016E37E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5136D7-92D9-4E4C-9646-E286B113703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32A8F6-49BC-4821-BCF9-2708E30D445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A7094A-8CEB-4172-B156-5D96A749DC9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0E6E9D-4C0D-4715-A8C9-DF434EE083B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86CBA4-209B-427C-93ED-0982F263C6F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7186A3-8128-4C88-8AB7-8B90C15827A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CE63B5-8EEC-4C37-9357-FBE891B11FA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C6C537-16FE-4163-90A2-09828165CC3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DAEB5C7-712E-4363-A8C1-99470698B9E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6A93D6-DB9C-4205-91A5-7EF71460C19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F1008F-2F1C-41B5-B7B0-3875ADD66DB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608ECA-9DF7-41BC-8E79-1609E51B3AC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AE950A-DAFE-40C8-A900-1EF1541CFD8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99F2E2-DC08-4FF5-A7A7-BCD5214D9D9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57F24DB-01FA-4A33-881F-0487183210B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C3BCEC-5AA9-4917-80B9-93559775C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A6C8FD-9DBC-40AC-9704-E1D39BB01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DAFD84-B053-4D7E-8801-E74AEBFED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1D5206-2385-4B87-84F8-4AB3197D7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CAF7B2-77B6-4425-97B7-F96D994F5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C33B4D-D01F-4FBC-8CD4-9EF62AA90A9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6A3DA8-FC4B-4DD9-8FD5-1E0C4C1EA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2C734A-21F8-4315-B134-DD2F6BC85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F3F303-8E69-4797-8AE8-B0149A8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DE5415-D1E2-4598-B33F-9BDDB35C5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02A889-6D51-4889-959D-9380BA9D1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D10D30-83D2-4037-B5B0-4368C08E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9B8126-2B01-4FC9-8CF2-F41F9997A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8037F6-9FA8-4FA6-AF11-AF0972364C8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B22ED0-E32A-42FF-BFDD-D99A88BBAF1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0D7AF6-C884-4611-9B64-B7AC991CDBB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9DAD70-5D7F-4F75-8D4E-5C14A2D40AB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D2283B-9856-4376-BD7A-D419CD79D39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92AF8A-097D-4822-8C2A-7CFDB137FDA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AD83ABFD-1E55-44D7-87D7-3C07CFD2DD9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0" r:id="rId1"/>
    <p:sldLayoutId id="2147485471" r:id="rId2"/>
    <p:sldLayoutId id="2147485472" r:id="rId3"/>
    <p:sldLayoutId id="2147485473" r:id="rId4"/>
    <p:sldLayoutId id="2147485474" r:id="rId5"/>
    <p:sldLayoutId id="2147485475" r:id="rId6"/>
    <p:sldLayoutId id="2147485476" r:id="rId7"/>
    <p:sldLayoutId id="2147485477" r:id="rId8"/>
    <p:sldLayoutId id="2147485478" r:id="rId9"/>
    <p:sldLayoutId id="2147485479" r:id="rId10"/>
    <p:sldLayoutId id="2147485480" r:id="rId11"/>
    <p:sldLayoutId id="214748548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03EA018A-3A25-428A-82D8-A9E4D7E6926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2" r:id="rId1"/>
    <p:sldLayoutId id="2147485483" r:id="rId2"/>
    <p:sldLayoutId id="2147485484" r:id="rId3"/>
    <p:sldLayoutId id="2147485485" r:id="rId4"/>
    <p:sldLayoutId id="2147485486" r:id="rId5"/>
    <p:sldLayoutId id="2147485487" r:id="rId6"/>
    <p:sldLayoutId id="2147485488" r:id="rId7"/>
    <p:sldLayoutId id="2147485489" r:id="rId8"/>
    <p:sldLayoutId id="2147485490" r:id="rId9"/>
    <p:sldLayoutId id="2147485491" r:id="rId10"/>
    <p:sldLayoutId id="2147485492" r:id="rId11"/>
    <p:sldLayoutId id="214748549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8DDFCFA2-90FB-4525-9025-57674561C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4" r:id="rId1"/>
    <p:sldLayoutId id="2147485495" r:id="rId2"/>
    <p:sldLayoutId id="2147485496" r:id="rId3"/>
    <p:sldLayoutId id="2147485497" r:id="rId4"/>
    <p:sldLayoutId id="2147485498" r:id="rId5"/>
    <p:sldLayoutId id="2147485499" r:id="rId6"/>
    <p:sldLayoutId id="2147485500" r:id="rId7"/>
    <p:sldLayoutId id="2147485501" r:id="rId8"/>
    <p:sldLayoutId id="2147485502" r:id="rId9"/>
    <p:sldLayoutId id="2147485503" r:id="rId10"/>
    <p:sldLayoutId id="2147485504" r:id="rId11"/>
    <p:sldLayoutId id="214748550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 rot="10760427" flipV="1">
            <a:off x="2325688" y="746125"/>
            <a:ext cx="4416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TOÁN 1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900" y="1658334"/>
            <a:ext cx="7620000" cy="1754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PHÉP CỘNG TRONG PHẠM VI 3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14400" y="2487613"/>
            <a:ext cx="7042150" cy="1673225"/>
            <a:chOff x="624" y="1670"/>
            <a:chExt cx="4246" cy="434"/>
          </a:xfrm>
        </p:grpSpPr>
        <p:sp>
          <p:nvSpPr>
            <p:cNvPr id="50184" name="Text Box 19"/>
            <p:cNvSpPr txBox="1">
              <a:spLocks noChangeArrowheads="1"/>
            </p:cNvSpPr>
            <p:nvPr/>
          </p:nvSpPr>
          <p:spPr bwMode="auto">
            <a:xfrm>
              <a:off x="624" y="1681"/>
              <a:ext cx="990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>
                  <a:latin typeface=".VnTime" pitchFamily="34" charset="0"/>
                </a:rPr>
                <a:t>1 + 1 =</a:t>
              </a:r>
            </a:p>
          </p:txBody>
        </p:sp>
        <p:sp>
          <p:nvSpPr>
            <p:cNvPr id="50185" name="Text Box 20"/>
            <p:cNvSpPr txBox="1">
              <a:spLocks noChangeArrowheads="1"/>
            </p:cNvSpPr>
            <p:nvPr/>
          </p:nvSpPr>
          <p:spPr bwMode="auto">
            <a:xfrm>
              <a:off x="2244" y="1681"/>
              <a:ext cx="990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>
                  <a:latin typeface=".VnTime" pitchFamily="34" charset="0"/>
                </a:rPr>
                <a:t>1 + 2 =</a:t>
              </a:r>
            </a:p>
          </p:txBody>
        </p:sp>
        <p:sp>
          <p:nvSpPr>
            <p:cNvPr id="50186" name="Text Box 21"/>
            <p:cNvSpPr txBox="1">
              <a:spLocks noChangeArrowheads="1"/>
            </p:cNvSpPr>
            <p:nvPr/>
          </p:nvSpPr>
          <p:spPr bwMode="auto">
            <a:xfrm>
              <a:off x="3880" y="1670"/>
              <a:ext cx="990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>
                  <a:latin typeface=".VnTime" pitchFamily="34" charset="0"/>
                </a:rPr>
                <a:t>2 + 1 =</a:t>
              </a:r>
            </a:p>
          </p:txBody>
        </p:sp>
      </p:grp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2794000" y="2547938"/>
            <a:ext cx="4254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800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06547" name="Text Box 51"/>
          <p:cNvSpPr txBox="1">
            <a:spLocks noChangeArrowheads="1"/>
          </p:cNvSpPr>
          <p:nvPr/>
        </p:nvSpPr>
        <p:spPr bwMode="auto">
          <a:xfrm>
            <a:off x="1390650" y="1600200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.VnTime" pitchFamily="34" charset="0"/>
              </a:rPr>
              <a:t>Bµi 1: TÝnh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78450" y="2633663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89875" y="2590800"/>
            <a:ext cx="411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6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9" grpId="0"/>
      <p:bldP spid="106547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228600" y="20828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.VnTime" pitchFamily="34" charset="0"/>
              </a:rPr>
              <a:t>	Bµi 2: TÝnh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98650" y="2921000"/>
            <a:ext cx="5181600" cy="1150938"/>
            <a:chOff x="2240" y="2096"/>
            <a:chExt cx="2584" cy="725"/>
          </a:xfrm>
        </p:grpSpPr>
        <p:grpSp>
          <p:nvGrpSpPr>
            <p:cNvPr id="51209" name="Group 14"/>
            <p:cNvGrpSpPr>
              <a:grpSpLocks/>
            </p:cNvGrpSpPr>
            <p:nvPr/>
          </p:nvGrpSpPr>
          <p:grpSpPr bwMode="auto">
            <a:xfrm>
              <a:off x="2240" y="2096"/>
              <a:ext cx="464" cy="725"/>
              <a:chOff x="1312" y="2496"/>
              <a:chExt cx="464" cy="725"/>
            </a:xfrm>
          </p:grpSpPr>
          <p:sp>
            <p:nvSpPr>
              <p:cNvPr id="51220" name="Text Box 15"/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51221" name="Text Box 16"/>
              <p:cNvSpPr txBox="1">
                <a:spLocks noChangeArrowheads="1"/>
              </p:cNvSpPr>
              <p:nvPr/>
            </p:nvSpPr>
            <p:spPr bwMode="auto">
              <a:xfrm>
                <a:off x="1488" y="2856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51222" name="Text Box 17"/>
              <p:cNvSpPr txBox="1">
                <a:spLocks noChangeArrowheads="1"/>
              </p:cNvSpPr>
              <p:nvPr/>
            </p:nvSpPr>
            <p:spPr bwMode="auto">
              <a:xfrm flipH="1">
                <a:off x="1312" y="2592"/>
                <a:ext cx="24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.VnTime" pitchFamily="34" charset="0"/>
                  </a:rPr>
                  <a:t>+</a:t>
                </a:r>
              </a:p>
            </p:txBody>
          </p:sp>
          <p:sp>
            <p:nvSpPr>
              <p:cNvPr id="51223" name="Line 18"/>
              <p:cNvSpPr>
                <a:spLocks noChangeShapeType="1"/>
              </p:cNvSpPr>
              <p:nvPr/>
            </p:nvSpPr>
            <p:spPr bwMode="auto">
              <a:xfrm>
                <a:off x="1344" y="318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10" name="Group 19"/>
            <p:cNvGrpSpPr>
              <a:grpSpLocks/>
            </p:cNvGrpSpPr>
            <p:nvPr/>
          </p:nvGrpSpPr>
          <p:grpSpPr bwMode="auto">
            <a:xfrm>
              <a:off x="3184" y="2096"/>
              <a:ext cx="584" cy="725"/>
              <a:chOff x="1192" y="2496"/>
              <a:chExt cx="584" cy="725"/>
            </a:xfrm>
          </p:grpSpPr>
          <p:sp>
            <p:nvSpPr>
              <p:cNvPr id="51216" name="Text Box 20"/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51217" name="Text Box 21"/>
              <p:cNvSpPr txBox="1">
                <a:spLocks noChangeArrowheads="1"/>
              </p:cNvSpPr>
              <p:nvPr/>
            </p:nvSpPr>
            <p:spPr bwMode="auto">
              <a:xfrm>
                <a:off x="1488" y="2856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.VnTime" pitchFamily="34" charset="0"/>
                  </a:rPr>
                  <a:t>2</a:t>
                </a:r>
              </a:p>
            </p:txBody>
          </p:sp>
          <p:sp>
            <p:nvSpPr>
              <p:cNvPr id="51218" name="Text Box 22"/>
              <p:cNvSpPr txBox="1">
                <a:spLocks noChangeArrowheads="1"/>
              </p:cNvSpPr>
              <p:nvPr/>
            </p:nvSpPr>
            <p:spPr bwMode="auto">
              <a:xfrm>
                <a:off x="1192" y="2664"/>
                <a:ext cx="2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.VnTime" pitchFamily="34" charset="0"/>
                  </a:rPr>
                  <a:t>+</a:t>
                </a:r>
              </a:p>
            </p:txBody>
          </p:sp>
          <p:sp>
            <p:nvSpPr>
              <p:cNvPr id="51219" name="Line 23"/>
              <p:cNvSpPr>
                <a:spLocks noChangeShapeType="1"/>
              </p:cNvSpPr>
              <p:nvPr/>
            </p:nvSpPr>
            <p:spPr bwMode="auto">
              <a:xfrm>
                <a:off x="1344" y="318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11" name="Group 24"/>
            <p:cNvGrpSpPr>
              <a:grpSpLocks/>
            </p:cNvGrpSpPr>
            <p:nvPr/>
          </p:nvGrpSpPr>
          <p:grpSpPr bwMode="auto">
            <a:xfrm>
              <a:off x="4240" y="2096"/>
              <a:ext cx="584" cy="725"/>
              <a:chOff x="1192" y="2496"/>
              <a:chExt cx="584" cy="725"/>
            </a:xfrm>
          </p:grpSpPr>
          <p:sp>
            <p:nvSpPr>
              <p:cNvPr id="51212" name="Text Box 25"/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.VnTime" pitchFamily="34" charset="0"/>
                  </a:rPr>
                  <a:t>2</a:t>
                </a:r>
              </a:p>
            </p:txBody>
          </p:sp>
          <p:sp>
            <p:nvSpPr>
              <p:cNvPr id="51213" name="Text Box 26"/>
              <p:cNvSpPr txBox="1">
                <a:spLocks noChangeArrowheads="1"/>
              </p:cNvSpPr>
              <p:nvPr/>
            </p:nvSpPr>
            <p:spPr bwMode="auto">
              <a:xfrm>
                <a:off x="1488" y="2856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51214" name="Text Box 27"/>
              <p:cNvSpPr txBox="1">
                <a:spLocks noChangeArrowheads="1"/>
              </p:cNvSpPr>
              <p:nvPr/>
            </p:nvSpPr>
            <p:spPr bwMode="auto">
              <a:xfrm>
                <a:off x="1192" y="2664"/>
                <a:ext cx="2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.VnTime" pitchFamily="34" charset="0"/>
                  </a:rPr>
                  <a:t>+</a:t>
                </a:r>
              </a:p>
            </p:txBody>
          </p:sp>
          <p:sp>
            <p:nvSpPr>
              <p:cNvPr id="51215" name="Line 28"/>
              <p:cNvSpPr>
                <a:spLocks noChangeShapeType="1"/>
              </p:cNvSpPr>
              <p:nvPr/>
            </p:nvSpPr>
            <p:spPr bwMode="auto">
              <a:xfrm>
                <a:off x="1344" y="318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669" name="Text Box 29"/>
          <p:cNvSpPr txBox="1">
            <a:spLocks noChangeArrowheads="1"/>
          </p:cNvSpPr>
          <p:nvPr/>
        </p:nvSpPr>
        <p:spPr bwMode="auto">
          <a:xfrm>
            <a:off x="2252663" y="4078288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51205" name="Text Box 51"/>
          <p:cNvSpPr txBox="1">
            <a:spLocks noChangeArrowheads="1"/>
          </p:cNvSpPr>
          <p:nvPr/>
        </p:nvSpPr>
        <p:spPr bwMode="auto">
          <a:xfrm>
            <a:off x="228600" y="1508125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.VnTime" pitchFamily="34" charset="0"/>
              </a:rPr>
              <a:t>	Bµi 1: TÝnh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13238" y="4071938"/>
            <a:ext cx="53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43663" y="4071938"/>
            <a:ext cx="5889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2" grpId="0"/>
      <p:bldP spid="112669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69875" y="2490788"/>
            <a:ext cx="7131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.VnTime" pitchFamily="34" charset="0"/>
              </a:rPr>
              <a:t>	Bµi 3: Nèi phÐp tÝnh víi sè thÝch hîp</a:t>
            </a:r>
          </a:p>
        </p:txBody>
      </p:sp>
      <p:sp>
        <p:nvSpPr>
          <p:cNvPr id="113707" name="Line 43"/>
          <p:cNvSpPr>
            <a:spLocks noChangeShapeType="1"/>
          </p:cNvSpPr>
          <p:nvPr/>
        </p:nvSpPr>
        <p:spPr bwMode="auto">
          <a:xfrm flipH="1">
            <a:off x="4484688" y="3933825"/>
            <a:ext cx="8255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09" name="Line 45"/>
          <p:cNvSpPr>
            <a:spLocks noChangeShapeType="1"/>
          </p:cNvSpPr>
          <p:nvPr/>
        </p:nvSpPr>
        <p:spPr bwMode="auto">
          <a:xfrm>
            <a:off x="2644775" y="3829050"/>
            <a:ext cx="4452938" cy="115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11" name="Line 47"/>
          <p:cNvSpPr>
            <a:spLocks noChangeShapeType="1"/>
          </p:cNvSpPr>
          <p:nvPr/>
        </p:nvSpPr>
        <p:spPr bwMode="auto">
          <a:xfrm flipH="1">
            <a:off x="7362825" y="3946525"/>
            <a:ext cx="1746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252538" y="3325813"/>
            <a:ext cx="6845300" cy="1938337"/>
            <a:chOff x="643" y="2579"/>
            <a:chExt cx="4312" cy="1221"/>
          </a:xfrm>
        </p:grpSpPr>
        <p:sp>
          <p:nvSpPr>
            <p:cNvPr id="52234" name="Text Box 31"/>
            <p:cNvSpPr txBox="1">
              <a:spLocks noChangeArrowheads="1"/>
            </p:cNvSpPr>
            <p:nvPr/>
          </p:nvSpPr>
          <p:spPr bwMode="auto">
            <a:xfrm>
              <a:off x="643" y="2603"/>
              <a:ext cx="864" cy="38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1 + 2</a:t>
              </a:r>
            </a:p>
          </p:txBody>
        </p:sp>
        <p:sp>
          <p:nvSpPr>
            <p:cNvPr id="52235" name="Text Box 32"/>
            <p:cNvSpPr txBox="1">
              <a:spLocks noChangeArrowheads="1"/>
            </p:cNvSpPr>
            <p:nvPr/>
          </p:nvSpPr>
          <p:spPr bwMode="auto">
            <a:xfrm>
              <a:off x="2299" y="2587"/>
              <a:ext cx="864" cy="38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1 + 1</a:t>
              </a:r>
            </a:p>
          </p:txBody>
        </p:sp>
        <p:grpSp>
          <p:nvGrpSpPr>
            <p:cNvPr id="52236" name="Group 36"/>
            <p:cNvGrpSpPr>
              <a:grpSpLocks/>
            </p:cNvGrpSpPr>
            <p:nvPr/>
          </p:nvGrpSpPr>
          <p:grpSpPr bwMode="auto">
            <a:xfrm>
              <a:off x="816" y="3384"/>
              <a:ext cx="384" cy="384"/>
              <a:chOff x="720" y="3600"/>
              <a:chExt cx="384" cy="384"/>
            </a:xfrm>
          </p:grpSpPr>
          <p:sp>
            <p:nvSpPr>
              <p:cNvPr id="52244" name="Oval 34"/>
              <p:cNvSpPr>
                <a:spLocks noChangeArrowheads="1"/>
              </p:cNvSpPr>
              <p:nvPr/>
            </p:nvSpPr>
            <p:spPr bwMode="auto">
              <a:xfrm>
                <a:off x="720" y="3600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245" name="Text Box 35"/>
              <p:cNvSpPr txBox="1">
                <a:spLocks noChangeArrowheads="1"/>
              </p:cNvSpPr>
              <p:nvPr/>
            </p:nvSpPr>
            <p:spPr bwMode="auto">
              <a:xfrm>
                <a:off x="783" y="3609"/>
                <a:ext cx="25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1</a:t>
                </a:r>
              </a:p>
            </p:txBody>
          </p:sp>
        </p:grpSp>
        <p:grpSp>
          <p:nvGrpSpPr>
            <p:cNvPr id="52237" name="Group 37"/>
            <p:cNvGrpSpPr>
              <a:grpSpLocks/>
            </p:cNvGrpSpPr>
            <p:nvPr/>
          </p:nvGrpSpPr>
          <p:grpSpPr bwMode="auto">
            <a:xfrm>
              <a:off x="2496" y="3416"/>
              <a:ext cx="384" cy="384"/>
              <a:chOff x="720" y="3600"/>
              <a:chExt cx="384" cy="384"/>
            </a:xfrm>
          </p:grpSpPr>
          <p:sp>
            <p:nvSpPr>
              <p:cNvPr id="52242" name="Oval 38"/>
              <p:cNvSpPr>
                <a:spLocks noChangeArrowheads="1"/>
              </p:cNvSpPr>
              <p:nvPr/>
            </p:nvSpPr>
            <p:spPr bwMode="auto">
              <a:xfrm>
                <a:off x="720" y="3600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243" name="Text Box 39"/>
              <p:cNvSpPr txBox="1">
                <a:spLocks noChangeArrowheads="1"/>
              </p:cNvSpPr>
              <p:nvPr/>
            </p:nvSpPr>
            <p:spPr bwMode="auto">
              <a:xfrm>
                <a:off x="783" y="3609"/>
                <a:ext cx="25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2</a:t>
                </a:r>
              </a:p>
            </p:txBody>
          </p:sp>
        </p:grpSp>
        <p:grpSp>
          <p:nvGrpSpPr>
            <p:cNvPr id="52238" name="Group 40"/>
            <p:cNvGrpSpPr>
              <a:grpSpLocks/>
            </p:cNvGrpSpPr>
            <p:nvPr/>
          </p:nvGrpSpPr>
          <p:grpSpPr bwMode="auto">
            <a:xfrm>
              <a:off x="4312" y="3384"/>
              <a:ext cx="384" cy="392"/>
              <a:chOff x="720" y="3600"/>
              <a:chExt cx="384" cy="392"/>
            </a:xfrm>
          </p:grpSpPr>
          <p:sp>
            <p:nvSpPr>
              <p:cNvPr id="52240" name="Oval 41"/>
              <p:cNvSpPr>
                <a:spLocks noChangeArrowheads="1"/>
              </p:cNvSpPr>
              <p:nvPr/>
            </p:nvSpPr>
            <p:spPr bwMode="auto">
              <a:xfrm>
                <a:off x="720" y="3600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241" name="Text Box 42"/>
              <p:cNvSpPr txBox="1">
                <a:spLocks noChangeArrowheads="1"/>
              </p:cNvSpPr>
              <p:nvPr/>
            </p:nvSpPr>
            <p:spPr bwMode="auto">
              <a:xfrm>
                <a:off x="792" y="3627"/>
                <a:ext cx="25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3</a:t>
                </a:r>
              </a:p>
            </p:txBody>
          </p:sp>
        </p:grpSp>
        <p:sp>
          <p:nvSpPr>
            <p:cNvPr id="52239" name="Text Box 33"/>
            <p:cNvSpPr txBox="1">
              <a:spLocks noChangeArrowheads="1"/>
            </p:cNvSpPr>
            <p:nvPr/>
          </p:nvSpPr>
          <p:spPr bwMode="auto">
            <a:xfrm>
              <a:off x="4091" y="2579"/>
              <a:ext cx="864" cy="38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dirty="0" smtClean="0"/>
                <a:t>2 + 1</a:t>
              </a:r>
            </a:p>
          </p:txBody>
        </p:sp>
      </p:grp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169863" y="2039938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.VnTime" pitchFamily="34" charset="0"/>
              </a:rPr>
              <a:t> 	 Bµi 2: TÝnh</a:t>
            </a:r>
          </a:p>
        </p:txBody>
      </p:sp>
      <p:sp>
        <p:nvSpPr>
          <p:cNvPr id="52232" name="Text Box 51"/>
          <p:cNvSpPr txBox="1">
            <a:spLocks noChangeArrowheads="1"/>
          </p:cNvSpPr>
          <p:nvPr/>
        </p:nvSpPr>
        <p:spPr bwMode="auto">
          <a:xfrm>
            <a:off x="304800" y="1600200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.VnTime" pitchFamily="34" charset="0"/>
              </a:rPr>
              <a:t>	Bµi 1: TÝnh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707" grpId="0" animBg="1"/>
      <p:bldP spid="113709" grpId="0" animBg="1"/>
      <p:bldP spid="1137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2133600" y="2625725"/>
            <a:ext cx="4953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/>
              <a:t>1 + 1 = </a:t>
            </a:r>
            <a:endParaRPr lang="vi-VN" sz="6600" b="1"/>
          </a:p>
        </p:txBody>
      </p:sp>
      <p:sp>
        <p:nvSpPr>
          <p:cNvPr id="5" name="Rectangle 4"/>
          <p:cNvSpPr/>
          <p:nvPr/>
        </p:nvSpPr>
        <p:spPr>
          <a:xfrm>
            <a:off x="5067300" y="2625725"/>
            <a:ext cx="9525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</a:rPr>
              <a:t>2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152400" y="304800"/>
            <a:ext cx="1524000" cy="1295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3"/>
          <p:cNvSpPr txBox="1">
            <a:spLocks noChangeArrowheads="1"/>
          </p:cNvSpPr>
          <p:nvPr/>
        </p:nvSpPr>
        <p:spPr bwMode="auto">
          <a:xfrm>
            <a:off x="2286000" y="2473325"/>
            <a:ext cx="518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/>
              <a:t>2 + 1 = </a:t>
            </a:r>
            <a:endParaRPr lang="vi-VN" sz="6600" b="1"/>
          </a:p>
        </p:txBody>
      </p:sp>
      <p:sp>
        <p:nvSpPr>
          <p:cNvPr id="5" name="Rectangle 4"/>
          <p:cNvSpPr/>
          <p:nvPr/>
        </p:nvSpPr>
        <p:spPr>
          <a:xfrm>
            <a:off x="5410200" y="2549525"/>
            <a:ext cx="10668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</a:rPr>
              <a:t>3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381000" y="304800"/>
            <a:ext cx="1828800" cy="1371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3"/>
          <p:cNvSpPr txBox="1">
            <a:spLocks noChangeArrowheads="1"/>
          </p:cNvSpPr>
          <p:nvPr/>
        </p:nvSpPr>
        <p:spPr bwMode="auto">
          <a:xfrm>
            <a:off x="2362200" y="2438400"/>
            <a:ext cx="518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/>
              <a:t>1 +     = 3</a:t>
            </a:r>
            <a:endParaRPr lang="vi-VN" sz="6600" b="1"/>
          </a:p>
        </p:txBody>
      </p:sp>
      <p:sp>
        <p:nvSpPr>
          <p:cNvPr id="5" name="Rectangle 4"/>
          <p:cNvSpPr/>
          <p:nvPr/>
        </p:nvSpPr>
        <p:spPr>
          <a:xfrm>
            <a:off x="3684588" y="2514600"/>
            <a:ext cx="10668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</a:rPr>
              <a:t>2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457200" y="457200"/>
            <a:ext cx="1447800" cy="1219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3625" y="2514600"/>
            <a:ext cx="11430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</a:rPr>
              <a:t>1</a:t>
            </a:r>
            <a:endParaRPr lang="vi-VN" sz="8000" b="1" dirty="0">
              <a:solidFill>
                <a:srgbClr val="FF0000"/>
              </a:solidFill>
            </a:endParaRP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3629025" y="2590800"/>
            <a:ext cx="3381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/>
              <a:t>+ 1 = 2</a:t>
            </a:r>
            <a:endParaRPr lang="vi-VN" sz="8000" b="1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381000" y="381000"/>
            <a:ext cx="1371600" cy="1371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2743200"/>
            <a:ext cx="11430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</a:rPr>
              <a:t>1</a:t>
            </a:r>
            <a:endParaRPr lang="vi-VN" sz="8000" b="1" dirty="0">
              <a:solidFill>
                <a:srgbClr val="FF0000"/>
              </a:solidFill>
            </a:endParaRPr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2057400" y="2667000"/>
            <a:ext cx="16398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/>
              <a:t>2 +</a:t>
            </a:r>
            <a:endParaRPr lang="vi-VN" sz="8000" b="1"/>
          </a:p>
        </p:txBody>
      </p:sp>
      <p:sp>
        <p:nvSpPr>
          <p:cNvPr id="57348" name="TextBox 5"/>
          <p:cNvSpPr txBox="1">
            <a:spLocks noChangeArrowheads="1"/>
          </p:cNvSpPr>
          <p:nvPr/>
        </p:nvSpPr>
        <p:spPr bwMode="auto">
          <a:xfrm>
            <a:off x="5105400" y="2667000"/>
            <a:ext cx="16398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/>
              <a:t>= 3</a:t>
            </a:r>
            <a:endParaRPr lang="vi-VN" sz="8000" b="1"/>
          </a:p>
          <a:p>
            <a:endParaRPr lang="vi-VN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304800" y="381000"/>
            <a:ext cx="1219200" cy="1295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3625" y="2514600"/>
            <a:ext cx="11430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</a:rPr>
              <a:t>2</a:t>
            </a:r>
            <a:endParaRPr lang="vi-VN" sz="8000" b="1" dirty="0">
              <a:solidFill>
                <a:srgbClr val="FF0000"/>
              </a:solidFill>
            </a:endParaRPr>
          </a:p>
        </p:txBody>
      </p:sp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3629025" y="2590800"/>
            <a:ext cx="3381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/>
              <a:t>+ 1 = 3</a:t>
            </a:r>
            <a:endParaRPr lang="vi-VN" sz="8000" b="1"/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381000" y="533400"/>
            <a:ext cx="1447800" cy="1600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2613025" y="1905000"/>
            <a:ext cx="35591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6000" b="1">
                <a:solidFill>
                  <a:srgbClr val="0000CC"/>
                </a:solidFill>
              </a:rPr>
              <a:t>1 + 1 = 2</a:t>
            </a:r>
          </a:p>
          <a:p>
            <a:pPr eaLnBrk="1" hangingPunct="1"/>
            <a:r>
              <a:rPr lang="en-US" sz="6000" b="1">
                <a:solidFill>
                  <a:srgbClr val="0000CC"/>
                </a:solidFill>
              </a:rPr>
              <a:t>2 + 1 = 3</a:t>
            </a:r>
          </a:p>
          <a:p>
            <a:pPr eaLnBrk="1" hangingPunct="1"/>
            <a:r>
              <a:rPr lang="en-US" sz="6000" b="1">
                <a:solidFill>
                  <a:srgbClr val="0000CC"/>
                </a:solidFill>
              </a:rPr>
              <a:t>1 + 2 = 3</a:t>
            </a:r>
            <a:endParaRPr lang="vi-VN" sz="60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43000" y="1568450"/>
            <a:ext cx="6934200" cy="3276600"/>
            <a:chOff x="792" y="1272"/>
            <a:chExt cx="4368" cy="2064"/>
          </a:xfrm>
        </p:grpSpPr>
        <p:sp>
          <p:nvSpPr>
            <p:cNvPr id="45061" name="AutoShape 7"/>
            <p:cNvSpPr>
              <a:spLocks noChangeArrowheads="1"/>
            </p:cNvSpPr>
            <p:nvPr/>
          </p:nvSpPr>
          <p:spPr bwMode="auto">
            <a:xfrm>
              <a:off x="792" y="1272"/>
              <a:ext cx="4368" cy="206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1992" name="Line 10"/>
            <p:cNvSpPr>
              <a:spLocks noChangeShapeType="1"/>
            </p:cNvSpPr>
            <p:nvPr/>
          </p:nvSpPr>
          <p:spPr bwMode="auto">
            <a:xfrm>
              <a:off x="2976" y="1272"/>
              <a:ext cx="0" cy="20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1978025" y="4949825"/>
            <a:ext cx="5492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.VnTime" pitchFamily="34" charset="0"/>
              </a:rPr>
              <a:t>1 + 1 = 2</a:t>
            </a:r>
          </a:p>
          <a:p>
            <a:pPr algn="ctr"/>
            <a:r>
              <a:rPr lang="en-US" sz="3600" b="1">
                <a:solidFill>
                  <a:schemeClr val="accent2"/>
                </a:solidFill>
                <a:latin typeface=".VnTime" pitchFamily="34" charset="0"/>
              </a:rPr>
              <a:t>Mét céng mét b»ng hai</a:t>
            </a:r>
          </a:p>
        </p:txBody>
      </p:sp>
      <p:pic>
        <p:nvPicPr>
          <p:cNvPr id="430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1930400"/>
            <a:ext cx="28194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1876425"/>
            <a:ext cx="26797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0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00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76200" y="811213"/>
            <a:ext cx="9067800" cy="26987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1800">
              <a:solidFill>
                <a:srgbClr val="000000"/>
              </a:solidFill>
            </a:endParaRPr>
          </a:p>
        </p:txBody>
      </p:sp>
      <p:sp>
        <p:nvSpPr>
          <p:cNvPr id="512003" name="Rectangle 3"/>
          <p:cNvSpPr>
            <a:spLocks noChangeArrowheads="1"/>
          </p:cNvSpPr>
          <p:nvPr/>
        </p:nvSpPr>
        <p:spPr bwMode="auto">
          <a:xfrm>
            <a:off x="381000" y="6592888"/>
            <a:ext cx="8458200" cy="365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60420" name="Group 5"/>
          <p:cNvGrpSpPr>
            <a:grpSpLocks/>
          </p:cNvGrpSpPr>
          <p:nvPr/>
        </p:nvGrpSpPr>
        <p:grpSpPr bwMode="auto">
          <a:xfrm rot="-5033634">
            <a:off x="8081169" y="-96044"/>
            <a:ext cx="1066800" cy="1157288"/>
            <a:chOff x="2592" y="2112"/>
            <a:chExt cx="1056" cy="864"/>
          </a:xfrm>
        </p:grpSpPr>
        <p:sp>
          <p:nvSpPr>
            <p:cNvPr id="60423" name="AutoShape 6"/>
            <p:cNvSpPr>
              <a:spLocks noChangeAspect="1" noChangeArrowheads="1" noTextEdit="1"/>
            </p:cNvSpPr>
            <p:nvPr/>
          </p:nvSpPr>
          <p:spPr bwMode="auto">
            <a:xfrm>
              <a:off x="2592" y="2143"/>
              <a:ext cx="990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4" name="Freeform 7"/>
            <p:cNvSpPr>
              <a:spLocks/>
            </p:cNvSpPr>
            <p:nvPr/>
          </p:nvSpPr>
          <p:spPr bwMode="auto">
            <a:xfrm>
              <a:off x="3163" y="2655"/>
              <a:ext cx="47" cy="91"/>
            </a:xfrm>
            <a:custGeom>
              <a:avLst/>
              <a:gdLst>
                <a:gd name="T0" fmla="*/ 0 w 136"/>
                <a:gd name="T1" fmla="*/ 0 h 272"/>
                <a:gd name="T2" fmla="*/ 0 w 136"/>
                <a:gd name="T3" fmla="*/ 0 h 272"/>
                <a:gd name="T4" fmla="*/ 0 w 136"/>
                <a:gd name="T5" fmla="*/ 0 h 272"/>
                <a:gd name="T6" fmla="*/ 0 w 136"/>
                <a:gd name="T7" fmla="*/ 0 h 272"/>
                <a:gd name="T8" fmla="*/ 0 w 136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72"/>
                <a:gd name="T17" fmla="*/ 136 w 13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72">
                  <a:moveTo>
                    <a:pt x="136" y="272"/>
                  </a:moveTo>
                  <a:lnTo>
                    <a:pt x="99" y="0"/>
                  </a:lnTo>
                  <a:lnTo>
                    <a:pt x="36" y="0"/>
                  </a:lnTo>
                  <a:lnTo>
                    <a:pt x="0" y="272"/>
                  </a:lnTo>
                  <a:lnTo>
                    <a:pt x="136" y="272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5" name="Freeform 8"/>
            <p:cNvSpPr>
              <a:spLocks/>
            </p:cNvSpPr>
            <p:nvPr/>
          </p:nvSpPr>
          <p:spPr bwMode="auto">
            <a:xfrm>
              <a:off x="3126" y="2794"/>
              <a:ext cx="122" cy="45"/>
            </a:xfrm>
            <a:custGeom>
              <a:avLst/>
              <a:gdLst>
                <a:gd name="T0" fmla="*/ 0 w 354"/>
                <a:gd name="T1" fmla="*/ 0 h 133"/>
                <a:gd name="T2" fmla="*/ 0 w 354"/>
                <a:gd name="T3" fmla="*/ 0 h 133"/>
                <a:gd name="T4" fmla="*/ 0 w 354"/>
                <a:gd name="T5" fmla="*/ 0 h 133"/>
                <a:gd name="T6" fmla="*/ 0 w 354"/>
                <a:gd name="T7" fmla="*/ 0 h 133"/>
                <a:gd name="T8" fmla="*/ 0 w 354"/>
                <a:gd name="T9" fmla="*/ 0 h 133"/>
                <a:gd name="T10" fmla="*/ 0 w 354"/>
                <a:gd name="T11" fmla="*/ 0 h 133"/>
                <a:gd name="T12" fmla="*/ 0 w 354"/>
                <a:gd name="T13" fmla="*/ 0 h 133"/>
                <a:gd name="T14" fmla="*/ 0 w 354"/>
                <a:gd name="T15" fmla="*/ 0 h 133"/>
                <a:gd name="T16" fmla="*/ 0 w 354"/>
                <a:gd name="T17" fmla="*/ 0 h 133"/>
                <a:gd name="T18" fmla="*/ 0 w 354"/>
                <a:gd name="T19" fmla="*/ 0 h 133"/>
                <a:gd name="T20" fmla="*/ 0 w 354"/>
                <a:gd name="T21" fmla="*/ 0 h 133"/>
                <a:gd name="T22" fmla="*/ 0 w 354"/>
                <a:gd name="T23" fmla="*/ 0 h 133"/>
                <a:gd name="T24" fmla="*/ 0 w 354"/>
                <a:gd name="T25" fmla="*/ 0 h 133"/>
                <a:gd name="T26" fmla="*/ 0 w 354"/>
                <a:gd name="T27" fmla="*/ 0 h 133"/>
                <a:gd name="T28" fmla="*/ 0 w 354"/>
                <a:gd name="T29" fmla="*/ 0 h 133"/>
                <a:gd name="T30" fmla="*/ 0 w 354"/>
                <a:gd name="T31" fmla="*/ 0 h 133"/>
                <a:gd name="T32" fmla="*/ 0 w 354"/>
                <a:gd name="T33" fmla="*/ 0 h 133"/>
                <a:gd name="T34" fmla="*/ 0 w 354"/>
                <a:gd name="T35" fmla="*/ 0 h 133"/>
                <a:gd name="T36" fmla="*/ 0 w 354"/>
                <a:gd name="T37" fmla="*/ 0 h 133"/>
                <a:gd name="T38" fmla="*/ 0 w 354"/>
                <a:gd name="T39" fmla="*/ 0 h 133"/>
                <a:gd name="T40" fmla="*/ 0 w 354"/>
                <a:gd name="T41" fmla="*/ 0 h 133"/>
                <a:gd name="T42" fmla="*/ 0 w 354"/>
                <a:gd name="T43" fmla="*/ 0 h 133"/>
                <a:gd name="T44" fmla="*/ 0 w 354"/>
                <a:gd name="T45" fmla="*/ 0 h 133"/>
                <a:gd name="T46" fmla="*/ 0 w 354"/>
                <a:gd name="T47" fmla="*/ 0 h 133"/>
                <a:gd name="T48" fmla="*/ 0 w 354"/>
                <a:gd name="T49" fmla="*/ 0 h 133"/>
                <a:gd name="T50" fmla="*/ 0 w 354"/>
                <a:gd name="T51" fmla="*/ 0 h 133"/>
                <a:gd name="T52" fmla="*/ 0 w 354"/>
                <a:gd name="T53" fmla="*/ 0 h 133"/>
                <a:gd name="T54" fmla="*/ 0 w 354"/>
                <a:gd name="T55" fmla="*/ 0 h 133"/>
                <a:gd name="T56" fmla="*/ 0 w 354"/>
                <a:gd name="T57" fmla="*/ 0 h 133"/>
                <a:gd name="T58" fmla="*/ 0 w 354"/>
                <a:gd name="T59" fmla="*/ 0 h 133"/>
                <a:gd name="T60" fmla="*/ 0 w 354"/>
                <a:gd name="T61" fmla="*/ 0 h 133"/>
                <a:gd name="T62" fmla="*/ 0 w 354"/>
                <a:gd name="T63" fmla="*/ 0 h 133"/>
                <a:gd name="T64" fmla="*/ 0 w 354"/>
                <a:gd name="T65" fmla="*/ 0 h 133"/>
                <a:gd name="T66" fmla="*/ 0 w 354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4"/>
                <a:gd name="T103" fmla="*/ 0 h 133"/>
                <a:gd name="T104" fmla="*/ 354 w 354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4" h="133">
                  <a:moveTo>
                    <a:pt x="0" y="119"/>
                  </a:moveTo>
                  <a:lnTo>
                    <a:pt x="4" y="122"/>
                  </a:lnTo>
                  <a:lnTo>
                    <a:pt x="14" y="125"/>
                  </a:lnTo>
                  <a:lnTo>
                    <a:pt x="30" y="128"/>
                  </a:lnTo>
                  <a:lnTo>
                    <a:pt x="51" y="129"/>
                  </a:lnTo>
                  <a:lnTo>
                    <a:pt x="77" y="130"/>
                  </a:lnTo>
                  <a:lnTo>
                    <a:pt x="108" y="132"/>
                  </a:lnTo>
                  <a:lnTo>
                    <a:pt x="141" y="133"/>
                  </a:lnTo>
                  <a:lnTo>
                    <a:pt x="176" y="133"/>
                  </a:lnTo>
                  <a:lnTo>
                    <a:pt x="212" y="133"/>
                  </a:lnTo>
                  <a:lnTo>
                    <a:pt x="246" y="132"/>
                  </a:lnTo>
                  <a:lnTo>
                    <a:pt x="276" y="130"/>
                  </a:lnTo>
                  <a:lnTo>
                    <a:pt x="303" y="129"/>
                  </a:lnTo>
                  <a:lnTo>
                    <a:pt x="324" y="128"/>
                  </a:lnTo>
                  <a:lnTo>
                    <a:pt x="339" y="125"/>
                  </a:lnTo>
                  <a:lnTo>
                    <a:pt x="350" y="122"/>
                  </a:lnTo>
                  <a:lnTo>
                    <a:pt x="354" y="119"/>
                  </a:lnTo>
                  <a:lnTo>
                    <a:pt x="322" y="116"/>
                  </a:lnTo>
                  <a:lnTo>
                    <a:pt x="295" y="104"/>
                  </a:lnTo>
                  <a:lnTo>
                    <a:pt x="271" y="88"/>
                  </a:lnTo>
                  <a:lnTo>
                    <a:pt x="252" y="68"/>
                  </a:lnTo>
                  <a:lnTo>
                    <a:pt x="237" y="48"/>
                  </a:lnTo>
                  <a:lnTo>
                    <a:pt x="224" y="28"/>
                  </a:lnTo>
                  <a:lnTo>
                    <a:pt x="216" y="12"/>
                  </a:lnTo>
                  <a:lnTo>
                    <a:pt x="210" y="0"/>
                  </a:lnTo>
                  <a:lnTo>
                    <a:pt x="142" y="0"/>
                  </a:lnTo>
                  <a:lnTo>
                    <a:pt x="137" y="12"/>
                  </a:lnTo>
                  <a:lnTo>
                    <a:pt x="129" y="28"/>
                  </a:lnTo>
                  <a:lnTo>
                    <a:pt x="117" y="48"/>
                  </a:lnTo>
                  <a:lnTo>
                    <a:pt x="101" y="68"/>
                  </a:lnTo>
                  <a:lnTo>
                    <a:pt x="81" y="88"/>
                  </a:lnTo>
                  <a:lnTo>
                    <a:pt x="59" y="104"/>
                  </a:lnTo>
                  <a:lnTo>
                    <a:pt x="31" y="116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6" name="Freeform 9"/>
            <p:cNvSpPr>
              <a:spLocks/>
            </p:cNvSpPr>
            <p:nvPr/>
          </p:nvSpPr>
          <p:spPr bwMode="auto">
            <a:xfrm>
              <a:off x="3163" y="2746"/>
              <a:ext cx="47" cy="19"/>
            </a:xfrm>
            <a:custGeom>
              <a:avLst/>
              <a:gdLst>
                <a:gd name="T0" fmla="*/ 0 w 136"/>
                <a:gd name="T1" fmla="*/ 0 h 58"/>
                <a:gd name="T2" fmla="*/ 0 w 136"/>
                <a:gd name="T3" fmla="*/ 0 h 58"/>
                <a:gd name="T4" fmla="*/ 0 w 136"/>
                <a:gd name="T5" fmla="*/ 0 h 58"/>
                <a:gd name="T6" fmla="*/ 0 w 136"/>
                <a:gd name="T7" fmla="*/ 0 h 58"/>
                <a:gd name="T8" fmla="*/ 0 w 136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8"/>
                <a:gd name="T17" fmla="*/ 136 w 136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8">
                  <a:moveTo>
                    <a:pt x="33" y="58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01" y="58"/>
                  </a:lnTo>
                  <a:lnTo>
                    <a:pt x="33" y="58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7" name="Freeform 10"/>
            <p:cNvSpPr>
              <a:spLocks/>
            </p:cNvSpPr>
            <p:nvPr/>
          </p:nvSpPr>
          <p:spPr bwMode="auto">
            <a:xfrm>
              <a:off x="3162" y="2765"/>
              <a:ext cx="50" cy="29"/>
            </a:xfrm>
            <a:custGeom>
              <a:avLst/>
              <a:gdLst>
                <a:gd name="T0" fmla="*/ 0 w 146"/>
                <a:gd name="T1" fmla="*/ 0 h 87"/>
                <a:gd name="T2" fmla="*/ 0 w 146"/>
                <a:gd name="T3" fmla="*/ 0 h 87"/>
                <a:gd name="T4" fmla="*/ 0 w 146"/>
                <a:gd name="T5" fmla="*/ 0 h 87"/>
                <a:gd name="T6" fmla="*/ 0 w 146"/>
                <a:gd name="T7" fmla="*/ 0 h 87"/>
                <a:gd name="T8" fmla="*/ 0 w 146"/>
                <a:gd name="T9" fmla="*/ 0 h 87"/>
                <a:gd name="T10" fmla="*/ 0 w 146"/>
                <a:gd name="T11" fmla="*/ 0 h 87"/>
                <a:gd name="T12" fmla="*/ 0 w 146"/>
                <a:gd name="T13" fmla="*/ 0 h 87"/>
                <a:gd name="T14" fmla="*/ 0 w 146"/>
                <a:gd name="T15" fmla="*/ 0 h 87"/>
                <a:gd name="T16" fmla="*/ 0 w 146"/>
                <a:gd name="T17" fmla="*/ 0 h 87"/>
                <a:gd name="T18" fmla="*/ 0 w 146"/>
                <a:gd name="T19" fmla="*/ 0 h 87"/>
                <a:gd name="T20" fmla="*/ 0 w 146"/>
                <a:gd name="T21" fmla="*/ 0 h 87"/>
                <a:gd name="T22" fmla="*/ 0 w 146"/>
                <a:gd name="T23" fmla="*/ 0 h 87"/>
                <a:gd name="T24" fmla="*/ 0 w 146"/>
                <a:gd name="T25" fmla="*/ 0 h 87"/>
                <a:gd name="T26" fmla="*/ 0 w 146"/>
                <a:gd name="T27" fmla="*/ 0 h 87"/>
                <a:gd name="T28" fmla="*/ 0 w 146"/>
                <a:gd name="T29" fmla="*/ 0 h 87"/>
                <a:gd name="T30" fmla="*/ 0 w 146"/>
                <a:gd name="T31" fmla="*/ 0 h 87"/>
                <a:gd name="T32" fmla="*/ 0 w 146"/>
                <a:gd name="T33" fmla="*/ 0 h 87"/>
                <a:gd name="T34" fmla="*/ 0 w 146"/>
                <a:gd name="T35" fmla="*/ 0 h 87"/>
                <a:gd name="T36" fmla="*/ 0 w 146"/>
                <a:gd name="T37" fmla="*/ 0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87"/>
                <a:gd name="T59" fmla="*/ 146 w 146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87">
                  <a:moveTo>
                    <a:pt x="38" y="87"/>
                  </a:moveTo>
                  <a:lnTo>
                    <a:pt x="22" y="83"/>
                  </a:lnTo>
                  <a:lnTo>
                    <a:pt x="10" y="73"/>
                  </a:lnTo>
                  <a:lnTo>
                    <a:pt x="2" y="5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9" y="14"/>
                  </a:lnTo>
                  <a:lnTo>
                    <a:pt x="21" y="4"/>
                  </a:lnTo>
                  <a:lnTo>
                    <a:pt x="38" y="0"/>
                  </a:lnTo>
                  <a:lnTo>
                    <a:pt x="106" y="0"/>
                  </a:lnTo>
                  <a:lnTo>
                    <a:pt x="123" y="4"/>
                  </a:lnTo>
                  <a:lnTo>
                    <a:pt x="137" y="14"/>
                  </a:lnTo>
                  <a:lnTo>
                    <a:pt x="143" y="28"/>
                  </a:lnTo>
                  <a:lnTo>
                    <a:pt x="146" y="43"/>
                  </a:lnTo>
                  <a:lnTo>
                    <a:pt x="143" y="59"/>
                  </a:lnTo>
                  <a:lnTo>
                    <a:pt x="135" y="73"/>
                  </a:lnTo>
                  <a:lnTo>
                    <a:pt x="123" y="83"/>
                  </a:lnTo>
                  <a:lnTo>
                    <a:pt x="106" y="87"/>
                  </a:lnTo>
                  <a:lnTo>
                    <a:pt x="38" y="87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8" name="Freeform 11"/>
            <p:cNvSpPr>
              <a:spLocks/>
            </p:cNvSpPr>
            <p:nvPr/>
          </p:nvSpPr>
          <p:spPr bwMode="auto">
            <a:xfrm>
              <a:off x="3115" y="2834"/>
              <a:ext cx="145" cy="19"/>
            </a:xfrm>
            <a:custGeom>
              <a:avLst/>
              <a:gdLst>
                <a:gd name="T0" fmla="*/ 0 w 423"/>
                <a:gd name="T1" fmla="*/ 0 h 58"/>
                <a:gd name="T2" fmla="*/ 0 w 423"/>
                <a:gd name="T3" fmla="*/ 0 h 58"/>
                <a:gd name="T4" fmla="*/ 0 w 423"/>
                <a:gd name="T5" fmla="*/ 0 h 58"/>
                <a:gd name="T6" fmla="*/ 0 w 423"/>
                <a:gd name="T7" fmla="*/ 0 h 58"/>
                <a:gd name="T8" fmla="*/ 0 w 423"/>
                <a:gd name="T9" fmla="*/ 0 h 58"/>
                <a:gd name="T10" fmla="*/ 0 w 423"/>
                <a:gd name="T11" fmla="*/ 0 h 58"/>
                <a:gd name="T12" fmla="*/ 0 w 423"/>
                <a:gd name="T13" fmla="*/ 0 h 58"/>
                <a:gd name="T14" fmla="*/ 0 w 423"/>
                <a:gd name="T15" fmla="*/ 0 h 58"/>
                <a:gd name="T16" fmla="*/ 0 w 423"/>
                <a:gd name="T17" fmla="*/ 0 h 58"/>
                <a:gd name="T18" fmla="*/ 0 w 423"/>
                <a:gd name="T19" fmla="*/ 0 h 58"/>
                <a:gd name="T20" fmla="*/ 0 w 423"/>
                <a:gd name="T21" fmla="*/ 0 h 58"/>
                <a:gd name="T22" fmla="*/ 0 w 423"/>
                <a:gd name="T23" fmla="*/ 0 h 58"/>
                <a:gd name="T24" fmla="*/ 0 w 423"/>
                <a:gd name="T25" fmla="*/ 0 h 58"/>
                <a:gd name="T26" fmla="*/ 0 w 423"/>
                <a:gd name="T27" fmla="*/ 0 h 58"/>
                <a:gd name="T28" fmla="*/ 0 w 423"/>
                <a:gd name="T29" fmla="*/ 0 h 58"/>
                <a:gd name="T30" fmla="*/ 0 w 423"/>
                <a:gd name="T31" fmla="*/ 0 h 58"/>
                <a:gd name="T32" fmla="*/ 0 w 423"/>
                <a:gd name="T33" fmla="*/ 0 h 58"/>
                <a:gd name="T34" fmla="*/ 0 w 423"/>
                <a:gd name="T35" fmla="*/ 0 h 58"/>
                <a:gd name="T36" fmla="*/ 0 w 423"/>
                <a:gd name="T37" fmla="*/ 0 h 58"/>
                <a:gd name="T38" fmla="*/ 0 w 423"/>
                <a:gd name="T39" fmla="*/ 0 h 58"/>
                <a:gd name="T40" fmla="*/ 0 w 423"/>
                <a:gd name="T41" fmla="*/ 0 h 58"/>
                <a:gd name="T42" fmla="*/ 0 w 423"/>
                <a:gd name="T43" fmla="*/ 0 h 58"/>
                <a:gd name="T44" fmla="*/ 0 w 423"/>
                <a:gd name="T45" fmla="*/ 0 h 58"/>
                <a:gd name="T46" fmla="*/ 0 w 423"/>
                <a:gd name="T47" fmla="*/ 0 h 58"/>
                <a:gd name="T48" fmla="*/ 0 w 423"/>
                <a:gd name="T49" fmla="*/ 0 h 58"/>
                <a:gd name="T50" fmla="*/ 0 w 423"/>
                <a:gd name="T51" fmla="*/ 0 h 58"/>
                <a:gd name="T52" fmla="*/ 0 w 423"/>
                <a:gd name="T53" fmla="*/ 0 h 58"/>
                <a:gd name="T54" fmla="*/ 0 w 423"/>
                <a:gd name="T55" fmla="*/ 0 h 58"/>
                <a:gd name="T56" fmla="*/ 0 w 423"/>
                <a:gd name="T57" fmla="*/ 0 h 58"/>
                <a:gd name="T58" fmla="*/ 0 w 423"/>
                <a:gd name="T59" fmla="*/ 0 h 58"/>
                <a:gd name="T60" fmla="*/ 0 w 423"/>
                <a:gd name="T61" fmla="*/ 0 h 58"/>
                <a:gd name="T62" fmla="*/ 0 w 423"/>
                <a:gd name="T63" fmla="*/ 0 h 58"/>
                <a:gd name="T64" fmla="*/ 0 w 423"/>
                <a:gd name="T65" fmla="*/ 0 h 58"/>
                <a:gd name="T66" fmla="*/ 0 w 423"/>
                <a:gd name="T67" fmla="*/ 0 h 58"/>
                <a:gd name="T68" fmla="*/ 0 w 423"/>
                <a:gd name="T69" fmla="*/ 0 h 58"/>
                <a:gd name="T70" fmla="*/ 0 w 423"/>
                <a:gd name="T71" fmla="*/ 0 h 58"/>
                <a:gd name="T72" fmla="*/ 0 w 423"/>
                <a:gd name="T73" fmla="*/ 0 h 58"/>
                <a:gd name="T74" fmla="*/ 0 w 423"/>
                <a:gd name="T75" fmla="*/ 0 h 58"/>
                <a:gd name="T76" fmla="*/ 0 w 423"/>
                <a:gd name="T77" fmla="*/ 0 h 58"/>
                <a:gd name="T78" fmla="*/ 0 w 423"/>
                <a:gd name="T79" fmla="*/ 0 h 58"/>
                <a:gd name="T80" fmla="*/ 0 w 423"/>
                <a:gd name="T81" fmla="*/ 0 h 58"/>
                <a:gd name="T82" fmla="*/ 0 w 423"/>
                <a:gd name="T83" fmla="*/ 0 h 58"/>
                <a:gd name="T84" fmla="*/ 0 w 423"/>
                <a:gd name="T85" fmla="*/ 0 h 58"/>
                <a:gd name="T86" fmla="*/ 0 w 423"/>
                <a:gd name="T87" fmla="*/ 0 h 58"/>
                <a:gd name="T88" fmla="*/ 0 w 423"/>
                <a:gd name="T89" fmla="*/ 0 h 58"/>
                <a:gd name="T90" fmla="*/ 0 w 423"/>
                <a:gd name="T91" fmla="*/ 0 h 58"/>
                <a:gd name="T92" fmla="*/ 0 w 423"/>
                <a:gd name="T93" fmla="*/ 0 h 58"/>
                <a:gd name="T94" fmla="*/ 0 w 423"/>
                <a:gd name="T95" fmla="*/ 0 h 58"/>
                <a:gd name="T96" fmla="*/ 0 w 423"/>
                <a:gd name="T97" fmla="*/ 0 h 58"/>
                <a:gd name="T98" fmla="*/ 0 w 423"/>
                <a:gd name="T99" fmla="*/ 0 h 58"/>
                <a:gd name="T100" fmla="*/ 0 w 423"/>
                <a:gd name="T101" fmla="*/ 0 h 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3"/>
                <a:gd name="T154" fmla="*/ 0 h 58"/>
                <a:gd name="T155" fmla="*/ 423 w 423"/>
                <a:gd name="T156" fmla="*/ 58 h 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3" h="58">
                  <a:moveTo>
                    <a:pt x="0" y="24"/>
                  </a:moveTo>
                  <a:lnTo>
                    <a:pt x="2" y="28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8" y="38"/>
                  </a:lnTo>
                  <a:lnTo>
                    <a:pt x="25" y="40"/>
                  </a:lnTo>
                  <a:lnTo>
                    <a:pt x="36" y="43"/>
                  </a:lnTo>
                  <a:lnTo>
                    <a:pt x="49" y="45"/>
                  </a:lnTo>
                  <a:lnTo>
                    <a:pt x="62" y="48"/>
                  </a:lnTo>
                  <a:lnTo>
                    <a:pt x="77" y="50"/>
                  </a:lnTo>
                  <a:lnTo>
                    <a:pt x="94" y="51"/>
                  </a:lnTo>
                  <a:lnTo>
                    <a:pt x="111" y="54"/>
                  </a:lnTo>
                  <a:lnTo>
                    <a:pt x="129" y="55"/>
                  </a:lnTo>
                  <a:lnTo>
                    <a:pt x="149" y="56"/>
                  </a:lnTo>
                  <a:lnTo>
                    <a:pt x="169" y="56"/>
                  </a:lnTo>
                  <a:lnTo>
                    <a:pt x="190" y="58"/>
                  </a:lnTo>
                  <a:lnTo>
                    <a:pt x="211" y="58"/>
                  </a:lnTo>
                  <a:lnTo>
                    <a:pt x="232" y="58"/>
                  </a:lnTo>
                  <a:lnTo>
                    <a:pt x="253" y="56"/>
                  </a:lnTo>
                  <a:lnTo>
                    <a:pt x="274" y="56"/>
                  </a:lnTo>
                  <a:lnTo>
                    <a:pt x="294" y="55"/>
                  </a:lnTo>
                  <a:lnTo>
                    <a:pt x="313" y="54"/>
                  </a:lnTo>
                  <a:lnTo>
                    <a:pt x="330" y="51"/>
                  </a:lnTo>
                  <a:lnTo>
                    <a:pt x="345" y="50"/>
                  </a:lnTo>
                  <a:lnTo>
                    <a:pt x="361" y="48"/>
                  </a:lnTo>
                  <a:lnTo>
                    <a:pt x="374" y="45"/>
                  </a:lnTo>
                  <a:lnTo>
                    <a:pt x="388" y="43"/>
                  </a:lnTo>
                  <a:lnTo>
                    <a:pt x="398" y="40"/>
                  </a:lnTo>
                  <a:lnTo>
                    <a:pt x="406" y="38"/>
                  </a:lnTo>
                  <a:lnTo>
                    <a:pt x="414" y="34"/>
                  </a:lnTo>
                  <a:lnTo>
                    <a:pt x="419" y="30"/>
                  </a:lnTo>
                  <a:lnTo>
                    <a:pt x="422" y="28"/>
                  </a:lnTo>
                  <a:lnTo>
                    <a:pt x="423" y="24"/>
                  </a:lnTo>
                  <a:lnTo>
                    <a:pt x="389" y="0"/>
                  </a:lnTo>
                  <a:lnTo>
                    <a:pt x="385" y="3"/>
                  </a:lnTo>
                  <a:lnTo>
                    <a:pt x="374" y="6"/>
                  </a:lnTo>
                  <a:lnTo>
                    <a:pt x="359" y="9"/>
                  </a:lnTo>
                  <a:lnTo>
                    <a:pt x="338" y="10"/>
                  </a:lnTo>
                  <a:lnTo>
                    <a:pt x="311" y="11"/>
                  </a:lnTo>
                  <a:lnTo>
                    <a:pt x="281" y="13"/>
                  </a:lnTo>
                  <a:lnTo>
                    <a:pt x="247" y="14"/>
                  </a:lnTo>
                  <a:lnTo>
                    <a:pt x="211" y="14"/>
                  </a:lnTo>
                  <a:lnTo>
                    <a:pt x="176" y="14"/>
                  </a:lnTo>
                  <a:lnTo>
                    <a:pt x="143" y="13"/>
                  </a:lnTo>
                  <a:lnTo>
                    <a:pt x="112" y="11"/>
                  </a:lnTo>
                  <a:lnTo>
                    <a:pt x="86" y="10"/>
                  </a:lnTo>
                  <a:lnTo>
                    <a:pt x="65" y="9"/>
                  </a:lnTo>
                  <a:lnTo>
                    <a:pt x="49" y="6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9" name="Freeform 12"/>
            <p:cNvSpPr>
              <a:spLocks/>
            </p:cNvSpPr>
            <p:nvPr/>
          </p:nvSpPr>
          <p:spPr bwMode="auto">
            <a:xfrm>
              <a:off x="3426" y="2353"/>
              <a:ext cx="44" cy="109"/>
            </a:xfrm>
            <a:custGeom>
              <a:avLst/>
              <a:gdLst>
                <a:gd name="T0" fmla="*/ 0 w 127"/>
                <a:gd name="T1" fmla="*/ 0 h 327"/>
                <a:gd name="T2" fmla="*/ 0 w 127"/>
                <a:gd name="T3" fmla="*/ 0 h 327"/>
                <a:gd name="T4" fmla="*/ 0 w 127"/>
                <a:gd name="T5" fmla="*/ 0 h 327"/>
                <a:gd name="T6" fmla="*/ 0 w 127"/>
                <a:gd name="T7" fmla="*/ 0 h 327"/>
                <a:gd name="T8" fmla="*/ 0 w 127"/>
                <a:gd name="T9" fmla="*/ 0 h 327"/>
                <a:gd name="T10" fmla="*/ 0 w 127"/>
                <a:gd name="T11" fmla="*/ 0 h 327"/>
                <a:gd name="T12" fmla="*/ 0 w 127"/>
                <a:gd name="T13" fmla="*/ 0 h 327"/>
                <a:gd name="T14" fmla="*/ 0 w 127"/>
                <a:gd name="T15" fmla="*/ 0 h 327"/>
                <a:gd name="T16" fmla="*/ 0 w 127"/>
                <a:gd name="T17" fmla="*/ 0 h 327"/>
                <a:gd name="T18" fmla="*/ 0 w 127"/>
                <a:gd name="T19" fmla="*/ 0 h 327"/>
                <a:gd name="T20" fmla="*/ 0 w 127"/>
                <a:gd name="T21" fmla="*/ 0 h 327"/>
                <a:gd name="T22" fmla="*/ 0 w 127"/>
                <a:gd name="T23" fmla="*/ 0 h 327"/>
                <a:gd name="T24" fmla="*/ 0 w 127"/>
                <a:gd name="T25" fmla="*/ 0 h 327"/>
                <a:gd name="T26" fmla="*/ 0 w 127"/>
                <a:gd name="T27" fmla="*/ 0 h 327"/>
                <a:gd name="T28" fmla="*/ 0 w 127"/>
                <a:gd name="T29" fmla="*/ 0 h 327"/>
                <a:gd name="T30" fmla="*/ 0 w 127"/>
                <a:gd name="T31" fmla="*/ 0 h 327"/>
                <a:gd name="T32" fmla="*/ 0 w 127"/>
                <a:gd name="T33" fmla="*/ 0 h 327"/>
                <a:gd name="T34" fmla="*/ 0 w 127"/>
                <a:gd name="T35" fmla="*/ 0 h 327"/>
                <a:gd name="T36" fmla="*/ 0 w 127"/>
                <a:gd name="T37" fmla="*/ 0 h 327"/>
                <a:gd name="T38" fmla="*/ 0 w 127"/>
                <a:gd name="T39" fmla="*/ 0 h 327"/>
                <a:gd name="T40" fmla="*/ 0 w 127"/>
                <a:gd name="T41" fmla="*/ 0 h 3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327"/>
                <a:gd name="T65" fmla="*/ 127 w 127"/>
                <a:gd name="T66" fmla="*/ 327 h 3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327">
                  <a:moveTo>
                    <a:pt x="101" y="327"/>
                  </a:moveTo>
                  <a:lnTo>
                    <a:pt x="100" y="327"/>
                  </a:lnTo>
                  <a:lnTo>
                    <a:pt x="98" y="323"/>
                  </a:lnTo>
                  <a:lnTo>
                    <a:pt x="96" y="321"/>
                  </a:lnTo>
                  <a:lnTo>
                    <a:pt x="95" y="320"/>
                  </a:lnTo>
                  <a:lnTo>
                    <a:pt x="110" y="268"/>
                  </a:lnTo>
                  <a:lnTo>
                    <a:pt x="113" y="220"/>
                  </a:lnTo>
                  <a:lnTo>
                    <a:pt x="104" y="174"/>
                  </a:lnTo>
                  <a:lnTo>
                    <a:pt x="89" y="130"/>
                  </a:lnTo>
                  <a:lnTo>
                    <a:pt x="68" y="91"/>
                  </a:lnTo>
                  <a:lnTo>
                    <a:pt x="45" y="56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26" y="14"/>
                  </a:lnTo>
                  <a:lnTo>
                    <a:pt x="54" y="43"/>
                  </a:lnTo>
                  <a:lnTo>
                    <a:pt x="81" y="84"/>
                  </a:lnTo>
                  <a:lnTo>
                    <a:pt x="104" y="133"/>
                  </a:lnTo>
                  <a:lnTo>
                    <a:pt x="121" y="185"/>
                  </a:lnTo>
                  <a:lnTo>
                    <a:pt x="127" y="237"/>
                  </a:lnTo>
                  <a:lnTo>
                    <a:pt x="122" y="286"/>
                  </a:lnTo>
                  <a:lnTo>
                    <a:pt x="101" y="3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0" name="Freeform 13"/>
            <p:cNvSpPr>
              <a:spLocks/>
            </p:cNvSpPr>
            <p:nvPr/>
          </p:nvSpPr>
          <p:spPr bwMode="auto">
            <a:xfrm>
              <a:off x="3410" y="2369"/>
              <a:ext cx="39" cy="8"/>
            </a:xfrm>
            <a:custGeom>
              <a:avLst/>
              <a:gdLst>
                <a:gd name="T0" fmla="*/ 0 w 115"/>
                <a:gd name="T1" fmla="*/ 0 h 25"/>
                <a:gd name="T2" fmla="*/ 0 w 115"/>
                <a:gd name="T3" fmla="*/ 0 h 25"/>
                <a:gd name="T4" fmla="*/ 0 w 115"/>
                <a:gd name="T5" fmla="*/ 0 h 25"/>
                <a:gd name="T6" fmla="*/ 0 w 115"/>
                <a:gd name="T7" fmla="*/ 0 h 25"/>
                <a:gd name="T8" fmla="*/ 0 w 115"/>
                <a:gd name="T9" fmla="*/ 0 h 25"/>
                <a:gd name="T10" fmla="*/ 0 w 115"/>
                <a:gd name="T11" fmla="*/ 0 h 25"/>
                <a:gd name="T12" fmla="*/ 0 w 115"/>
                <a:gd name="T13" fmla="*/ 0 h 25"/>
                <a:gd name="T14" fmla="*/ 0 w 115"/>
                <a:gd name="T15" fmla="*/ 0 h 25"/>
                <a:gd name="T16" fmla="*/ 0 w 115"/>
                <a:gd name="T17" fmla="*/ 0 h 25"/>
                <a:gd name="T18" fmla="*/ 0 w 115"/>
                <a:gd name="T19" fmla="*/ 0 h 25"/>
                <a:gd name="T20" fmla="*/ 0 w 115"/>
                <a:gd name="T21" fmla="*/ 0 h 25"/>
                <a:gd name="T22" fmla="*/ 0 w 115"/>
                <a:gd name="T23" fmla="*/ 0 h 25"/>
                <a:gd name="T24" fmla="*/ 0 w 115"/>
                <a:gd name="T25" fmla="*/ 0 h 25"/>
                <a:gd name="T26" fmla="*/ 0 w 115"/>
                <a:gd name="T27" fmla="*/ 0 h 25"/>
                <a:gd name="T28" fmla="*/ 0 w 115"/>
                <a:gd name="T29" fmla="*/ 0 h 25"/>
                <a:gd name="T30" fmla="*/ 0 w 115"/>
                <a:gd name="T31" fmla="*/ 0 h 25"/>
                <a:gd name="T32" fmla="*/ 0 w 115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25"/>
                <a:gd name="T53" fmla="*/ 115 w 11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25">
                  <a:moveTo>
                    <a:pt x="0" y="2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8" y="1"/>
                  </a:lnTo>
                  <a:lnTo>
                    <a:pt x="66" y="4"/>
                  </a:lnTo>
                  <a:lnTo>
                    <a:pt x="85" y="9"/>
                  </a:lnTo>
                  <a:lnTo>
                    <a:pt x="102" y="16"/>
                  </a:lnTo>
                  <a:lnTo>
                    <a:pt x="115" y="25"/>
                  </a:lnTo>
                  <a:lnTo>
                    <a:pt x="102" y="22"/>
                  </a:lnTo>
                  <a:lnTo>
                    <a:pt x="86" y="19"/>
                  </a:lnTo>
                  <a:lnTo>
                    <a:pt x="66" y="16"/>
                  </a:lnTo>
                  <a:lnTo>
                    <a:pt x="48" y="14"/>
                  </a:lnTo>
                  <a:lnTo>
                    <a:pt x="29" y="11"/>
                  </a:lnTo>
                  <a:lnTo>
                    <a:pt x="15" y="7"/>
                  </a:lnTo>
                  <a:lnTo>
                    <a:pt x="4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1" name="Freeform 14"/>
            <p:cNvSpPr>
              <a:spLocks/>
            </p:cNvSpPr>
            <p:nvPr/>
          </p:nvSpPr>
          <p:spPr bwMode="auto">
            <a:xfrm>
              <a:off x="3409" y="2376"/>
              <a:ext cx="46" cy="11"/>
            </a:xfrm>
            <a:custGeom>
              <a:avLst/>
              <a:gdLst>
                <a:gd name="T0" fmla="*/ 0 w 137"/>
                <a:gd name="T1" fmla="*/ 0 h 34"/>
                <a:gd name="T2" fmla="*/ 0 w 137"/>
                <a:gd name="T3" fmla="*/ 0 h 34"/>
                <a:gd name="T4" fmla="*/ 0 w 137"/>
                <a:gd name="T5" fmla="*/ 0 h 34"/>
                <a:gd name="T6" fmla="*/ 0 w 137"/>
                <a:gd name="T7" fmla="*/ 0 h 34"/>
                <a:gd name="T8" fmla="*/ 0 w 137"/>
                <a:gd name="T9" fmla="*/ 0 h 34"/>
                <a:gd name="T10" fmla="*/ 0 w 137"/>
                <a:gd name="T11" fmla="*/ 0 h 34"/>
                <a:gd name="T12" fmla="*/ 0 w 137"/>
                <a:gd name="T13" fmla="*/ 0 h 34"/>
                <a:gd name="T14" fmla="*/ 0 w 137"/>
                <a:gd name="T15" fmla="*/ 0 h 34"/>
                <a:gd name="T16" fmla="*/ 0 w 137"/>
                <a:gd name="T17" fmla="*/ 0 h 34"/>
                <a:gd name="T18" fmla="*/ 0 w 137"/>
                <a:gd name="T19" fmla="*/ 0 h 34"/>
                <a:gd name="T20" fmla="*/ 0 w 137"/>
                <a:gd name="T21" fmla="*/ 0 h 34"/>
                <a:gd name="T22" fmla="*/ 0 w 137"/>
                <a:gd name="T23" fmla="*/ 0 h 34"/>
                <a:gd name="T24" fmla="*/ 0 w 137"/>
                <a:gd name="T25" fmla="*/ 0 h 34"/>
                <a:gd name="T26" fmla="*/ 0 w 137"/>
                <a:gd name="T27" fmla="*/ 0 h 34"/>
                <a:gd name="T28" fmla="*/ 0 w 137"/>
                <a:gd name="T29" fmla="*/ 0 h 34"/>
                <a:gd name="T30" fmla="*/ 0 w 137"/>
                <a:gd name="T31" fmla="*/ 0 h 34"/>
                <a:gd name="T32" fmla="*/ 0 w 137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34"/>
                <a:gd name="T53" fmla="*/ 137 w 13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34">
                  <a:moveTo>
                    <a:pt x="0" y="4"/>
                  </a:moveTo>
                  <a:lnTo>
                    <a:pt x="6" y="1"/>
                  </a:lnTo>
                  <a:lnTo>
                    <a:pt x="17" y="0"/>
                  </a:lnTo>
                  <a:lnTo>
                    <a:pt x="36" y="1"/>
                  </a:lnTo>
                  <a:lnTo>
                    <a:pt x="58" y="5"/>
                  </a:lnTo>
                  <a:lnTo>
                    <a:pt x="81" y="10"/>
                  </a:lnTo>
                  <a:lnTo>
                    <a:pt x="103" y="17"/>
                  </a:lnTo>
                  <a:lnTo>
                    <a:pt x="123" y="25"/>
                  </a:lnTo>
                  <a:lnTo>
                    <a:pt x="137" y="34"/>
                  </a:lnTo>
                  <a:lnTo>
                    <a:pt x="127" y="31"/>
                  </a:lnTo>
                  <a:lnTo>
                    <a:pt x="108" y="27"/>
                  </a:lnTo>
                  <a:lnTo>
                    <a:pt x="86" y="25"/>
                  </a:lnTo>
                  <a:lnTo>
                    <a:pt x="62" y="20"/>
                  </a:lnTo>
                  <a:lnTo>
                    <a:pt x="39" y="16"/>
                  </a:lnTo>
                  <a:lnTo>
                    <a:pt x="19" y="12"/>
                  </a:lnTo>
                  <a:lnTo>
                    <a:pt x="6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Freeform 15"/>
            <p:cNvSpPr>
              <a:spLocks/>
            </p:cNvSpPr>
            <p:nvPr/>
          </p:nvSpPr>
          <p:spPr bwMode="auto">
            <a:xfrm>
              <a:off x="3414" y="2394"/>
              <a:ext cx="49" cy="9"/>
            </a:xfrm>
            <a:custGeom>
              <a:avLst/>
              <a:gdLst>
                <a:gd name="T0" fmla="*/ 0 w 143"/>
                <a:gd name="T1" fmla="*/ 0 h 26"/>
                <a:gd name="T2" fmla="*/ 0 w 143"/>
                <a:gd name="T3" fmla="*/ 0 h 26"/>
                <a:gd name="T4" fmla="*/ 0 w 143"/>
                <a:gd name="T5" fmla="*/ 0 h 26"/>
                <a:gd name="T6" fmla="*/ 0 w 143"/>
                <a:gd name="T7" fmla="*/ 0 h 26"/>
                <a:gd name="T8" fmla="*/ 0 w 143"/>
                <a:gd name="T9" fmla="*/ 0 h 26"/>
                <a:gd name="T10" fmla="*/ 0 w 143"/>
                <a:gd name="T11" fmla="*/ 0 h 26"/>
                <a:gd name="T12" fmla="*/ 0 w 143"/>
                <a:gd name="T13" fmla="*/ 0 h 26"/>
                <a:gd name="T14" fmla="*/ 0 w 143"/>
                <a:gd name="T15" fmla="*/ 0 h 26"/>
                <a:gd name="T16" fmla="*/ 0 w 143"/>
                <a:gd name="T17" fmla="*/ 0 h 26"/>
                <a:gd name="T18" fmla="*/ 0 w 143"/>
                <a:gd name="T19" fmla="*/ 0 h 26"/>
                <a:gd name="T20" fmla="*/ 0 w 143"/>
                <a:gd name="T21" fmla="*/ 0 h 26"/>
                <a:gd name="T22" fmla="*/ 0 w 143"/>
                <a:gd name="T23" fmla="*/ 0 h 26"/>
                <a:gd name="T24" fmla="*/ 0 w 143"/>
                <a:gd name="T25" fmla="*/ 0 h 26"/>
                <a:gd name="T26" fmla="*/ 0 w 143"/>
                <a:gd name="T27" fmla="*/ 0 h 26"/>
                <a:gd name="T28" fmla="*/ 0 w 143"/>
                <a:gd name="T29" fmla="*/ 0 h 26"/>
                <a:gd name="T30" fmla="*/ 0 w 143"/>
                <a:gd name="T31" fmla="*/ 0 h 26"/>
                <a:gd name="T32" fmla="*/ 0 w 143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26"/>
                <a:gd name="T53" fmla="*/ 143 w 143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26">
                  <a:moveTo>
                    <a:pt x="0" y="5"/>
                  </a:moveTo>
                  <a:lnTo>
                    <a:pt x="6" y="1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64" y="2"/>
                  </a:lnTo>
                  <a:lnTo>
                    <a:pt x="87" y="6"/>
                  </a:lnTo>
                  <a:lnTo>
                    <a:pt x="111" y="11"/>
                  </a:lnTo>
                  <a:lnTo>
                    <a:pt x="130" y="17"/>
                  </a:lnTo>
                  <a:lnTo>
                    <a:pt x="143" y="26"/>
                  </a:lnTo>
                  <a:lnTo>
                    <a:pt x="132" y="25"/>
                  </a:lnTo>
                  <a:lnTo>
                    <a:pt x="114" y="23"/>
                  </a:lnTo>
                  <a:lnTo>
                    <a:pt x="90" y="21"/>
                  </a:lnTo>
                  <a:lnTo>
                    <a:pt x="65" y="19"/>
                  </a:lnTo>
                  <a:lnTo>
                    <a:pt x="41" y="15"/>
                  </a:lnTo>
                  <a:lnTo>
                    <a:pt x="20" y="11"/>
                  </a:lnTo>
                  <a:lnTo>
                    <a:pt x="6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3" name="Freeform 16"/>
            <p:cNvSpPr>
              <a:spLocks/>
            </p:cNvSpPr>
            <p:nvPr/>
          </p:nvSpPr>
          <p:spPr bwMode="auto">
            <a:xfrm>
              <a:off x="3422" y="2406"/>
              <a:ext cx="44" cy="7"/>
            </a:xfrm>
            <a:custGeom>
              <a:avLst/>
              <a:gdLst>
                <a:gd name="T0" fmla="*/ 0 w 128"/>
                <a:gd name="T1" fmla="*/ 0 h 21"/>
                <a:gd name="T2" fmla="*/ 0 w 128"/>
                <a:gd name="T3" fmla="*/ 0 h 21"/>
                <a:gd name="T4" fmla="*/ 0 w 128"/>
                <a:gd name="T5" fmla="*/ 0 h 21"/>
                <a:gd name="T6" fmla="*/ 0 w 128"/>
                <a:gd name="T7" fmla="*/ 0 h 21"/>
                <a:gd name="T8" fmla="*/ 0 w 128"/>
                <a:gd name="T9" fmla="*/ 0 h 21"/>
                <a:gd name="T10" fmla="*/ 0 w 128"/>
                <a:gd name="T11" fmla="*/ 0 h 21"/>
                <a:gd name="T12" fmla="*/ 0 w 128"/>
                <a:gd name="T13" fmla="*/ 0 h 21"/>
                <a:gd name="T14" fmla="*/ 0 w 128"/>
                <a:gd name="T15" fmla="*/ 0 h 21"/>
                <a:gd name="T16" fmla="*/ 0 w 128"/>
                <a:gd name="T17" fmla="*/ 0 h 21"/>
                <a:gd name="T18" fmla="*/ 0 w 128"/>
                <a:gd name="T19" fmla="*/ 0 h 21"/>
                <a:gd name="T20" fmla="*/ 0 w 128"/>
                <a:gd name="T21" fmla="*/ 0 h 21"/>
                <a:gd name="T22" fmla="*/ 0 w 128"/>
                <a:gd name="T23" fmla="*/ 0 h 21"/>
                <a:gd name="T24" fmla="*/ 0 w 128"/>
                <a:gd name="T25" fmla="*/ 0 h 21"/>
                <a:gd name="T26" fmla="*/ 0 w 128"/>
                <a:gd name="T27" fmla="*/ 0 h 21"/>
                <a:gd name="T28" fmla="*/ 0 w 128"/>
                <a:gd name="T29" fmla="*/ 0 h 21"/>
                <a:gd name="T30" fmla="*/ 0 w 128"/>
                <a:gd name="T31" fmla="*/ 0 h 21"/>
                <a:gd name="T32" fmla="*/ 0 w 128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21"/>
                <a:gd name="T53" fmla="*/ 128 w 128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21">
                  <a:moveTo>
                    <a:pt x="0" y="3"/>
                  </a:moveTo>
                  <a:lnTo>
                    <a:pt x="4" y="1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58" y="2"/>
                  </a:lnTo>
                  <a:lnTo>
                    <a:pt x="80" y="5"/>
                  </a:lnTo>
                  <a:lnTo>
                    <a:pt x="101" y="8"/>
                  </a:lnTo>
                  <a:lnTo>
                    <a:pt x="117" y="15"/>
                  </a:lnTo>
                  <a:lnTo>
                    <a:pt x="128" y="21"/>
                  </a:lnTo>
                  <a:lnTo>
                    <a:pt x="116" y="20"/>
                  </a:lnTo>
                  <a:lnTo>
                    <a:pt x="99" y="18"/>
                  </a:lnTo>
                  <a:lnTo>
                    <a:pt x="78" y="17"/>
                  </a:lnTo>
                  <a:lnTo>
                    <a:pt x="55" y="16"/>
                  </a:lnTo>
                  <a:lnTo>
                    <a:pt x="34" y="13"/>
                  </a:lnTo>
                  <a:lnTo>
                    <a:pt x="16" y="11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Freeform 17"/>
            <p:cNvSpPr>
              <a:spLocks/>
            </p:cNvSpPr>
            <p:nvPr/>
          </p:nvSpPr>
          <p:spPr bwMode="auto">
            <a:xfrm>
              <a:off x="3431" y="2425"/>
              <a:ext cx="37" cy="6"/>
            </a:xfrm>
            <a:custGeom>
              <a:avLst/>
              <a:gdLst>
                <a:gd name="T0" fmla="*/ 0 w 108"/>
                <a:gd name="T1" fmla="*/ 0 h 16"/>
                <a:gd name="T2" fmla="*/ 0 w 108"/>
                <a:gd name="T3" fmla="*/ 0 h 16"/>
                <a:gd name="T4" fmla="*/ 0 w 108"/>
                <a:gd name="T5" fmla="*/ 0 h 16"/>
                <a:gd name="T6" fmla="*/ 0 w 108"/>
                <a:gd name="T7" fmla="*/ 0 h 16"/>
                <a:gd name="T8" fmla="*/ 0 w 108"/>
                <a:gd name="T9" fmla="*/ 0 h 16"/>
                <a:gd name="T10" fmla="*/ 0 w 108"/>
                <a:gd name="T11" fmla="*/ 0 h 16"/>
                <a:gd name="T12" fmla="*/ 0 w 108"/>
                <a:gd name="T13" fmla="*/ 0 h 16"/>
                <a:gd name="T14" fmla="*/ 0 w 108"/>
                <a:gd name="T15" fmla="*/ 0 h 16"/>
                <a:gd name="T16" fmla="*/ 0 w 108"/>
                <a:gd name="T17" fmla="*/ 0 h 16"/>
                <a:gd name="T18" fmla="*/ 0 w 108"/>
                <a:gd name="T19" fmla="*/ 0 h 16"/>
                <a:gd name="T20" fmla="*/ 0 w 108"/>
                <a:gd name="T21" fmla="*/ 0 h 16"/>
                <a:gd name="T22" fmla="*/ 0 w 108"/>
                <a:gd name="T23" fmla="*/ 0 h 16"/>
                <a:gd name="T24" fmla="*/ 0 w 108"/>
                <a:gd name="T25" fmla="*/ 0 h 16"/>
                <a:gd name="T26" fmla="*/ 0 w 108"/>
                <a:gd name="T27" fmla="*/ 0 h 16"/>
                <a:gd name="T28" fmla="*/ 0 w 108"/>
                <a:gd name="T29" fmla="*/ 0 h 16"/>
                <a:gd name="T30" fmla="*/ 0 w 108"/>
                <a:gd name="T31" fmla="*/ 0 h 16"/>
                <a:gd name="T32" fmla="*/ 0 w 10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6"/>
                <a:gd name="T53" fmla="*/ 108 w 10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6">
                  <a:moveTo>
                    <a:pt x="0" y="10"/>
                  </a:moveTo>
                  <a:lnTo>
                    <a:pt x="3" y="6"/>
                  </a:lnTo>
                  <a:lnTo>
                    <a:pt x="13" y="4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61" y="1"/>
                  </a:lnTo>
                  <a:lnTo>
                    <a:pt x="79" y="4"/>
                  </a:lnTo>
                  <a:lnTo>
                    <a:pt x="94" y="9"/>
                  </a:lnTo>
                  <a:lnTo>
                    <a:pt x="108" y="16"/>
                  </a:lnTo>
                  <a:lnTo>
                    <a:pt x="97" y="15"/>
                  </a:lnTo>
                  <a:lnTo>
                    <a:pt x="81" y="15"/>
                  </a:lnTo>
                  <a:lnTo>
                    <a:pt x="63" y="15"/>
                  </a:lnTo>
                  <a:lnTo>
                    <a:pt x="44" y="15"/>
                  </a:lnTo>
                  <a:lnTo>
                    <a:pt x="27" y="15"/>
                  </a:lnTo>
                  <a:lnTo>
                    <a:pt x="13" y="15"/>
                  </a:lnTo>
                  <a:lnTo>
                    <a:pt x="3" y="1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Freeform 18"/>
            <p:cNvSpPr>
              <a:spLocks/>
            </p:cNvSpPr>
            <p:nvPr/>
          </p:nvSpPr>
          <p:spPr bwMode="auto">
            <a:xfrm>
              <a:off x="3446" y="2453"/>
              <a:ext cx="18" cy="6"/>
            </a:xfrm>
            <a:custGeom>
              <a:avLst/>
              <a:gdLst>
                <a:gd name="T0" fmla="*/ 0 w 53"/>
                <a:gd name="T1" fmla="*/ 0 h 20"/>
                <a:gd name="T2" fmla="*/ 0 w 53"/>
                <a:gd name="T3" fmla="*/ 0 h 20"/>
                <a:gd name="T4" fmla="*/ 0 w 53"/>
                <a:gd name="T5" fmla="*/ 0 h 20"/>
                <a:gd name="T6" fmla="*/ 0 w 53"/>
                <a:gd name="T7" fmla="*/ 0 h 20"/>
                <a:gd name="T8" fmla="*/ 0 w 53"/>
                <a:gd name="T9" fmla="*/ 0 h 20"/>
                <a:gd name="T10" fmla="*/ 0 w 53"/>
                <a:gd name="T11" fmla="*/ 0 h 20"/>
                <a:gd name="T12" fmla="*/ 0 w 53"/>
                <a:gd name="T13" fmla="*/ 0 h 20"/>
                <a:gd name="T14" fmla="*/ 0 w 53"/>
                <a:gd name="T15" fmla="*/ 0 h 20"/>
                <a:gd name="T16" fmla="*/ 0 w 53"/>
                <a:gd name="T17" fmla="*/ 0 h 20"/>
                <a:gd name="T18" fmla="*/ 0 w 53"/>
                <a:gd name="T19" fmla="*/ 0 h 20"/>
                <a:gd name="T20" fmla="*/ 0 w 53"/>
                <a:gd name="T21" fmla="*/ 0 h 20"/>
                <a:gd name="T22" fmla="*/ 0 w 53"/>
                <a:gd name="T23" fmla="*/ 0 h 20"/>
                <a:gd name="T24" fmla="*/ 0 w 53"/>
                <a:gd name="T25" fmla="*/ 0 h 20"/>
                <a:gd name="T26" fmla="*/ 0 w 53"/>
                <a:gd name="T27" fmla="*/ 0 h 20"/>
                <a:gd name="T28" fmla="*/ 0 w 53"/>
                <a:gd name="T29" fmla="*/ 0 h 20"/>
                <a:gd name="T30" fmla="*/ 0 w 53"/>
                <a:gd name="T31" fmla="*/ 0 h 20"/>
                <a:gd name="T32" fmla="*/ 0 w 53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20"/>
                <a:gd name="T53" fmla="*/ 53 w 53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20">
                  <a:moveTo>
                    <a:pt x="0" y="18"/>
                  </a:moveTo>
                  <a:lnTo>
                    <a:pt x="2" y="14"/>
                  </a:lnTo>
                  <a:lnTo>
                    <a:pt x="7" y="10"/>
                  </a:lnTo>
                  <a:lnTo>
                    <a:pt x="14" y="7"/>
                  </a:lnTo>
                  <a:lnTo>
                    <a:pt x="23" y="4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48" y="3"/>
                  </a:lnTo>
                  <a:lnTo>
                    <a:pt x="53" y="7"/>
                  </a:lnTo>
                  <a:lnTo>
                    <a:pt x="45" y="5"/>
                  </a:lnTo>
                  <a:lnTo>
                    <a:pt x="37" y="7"/>
                  </a:lnTo>
                  <a:lnTo>
                    <a:pt x="28" y="10"/>
                  </a:lnTo>
                  <a:lnTo>
                    <a:pt x="19" y="14"/>
                  </a:lnTo>
                  <a:lnTo>
                    <a:pt x="12" y="18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Freeform 19"/>
            <p:cNvSpPr>
              <a:spLocks/>
            </p:cNvSpPr>
            <p:nvPr/>
          </p:nvSpPr>
          <p:spPr bwMode="auto">
            <a:xfrm>
              <a:off x="3407" y="2359"/>
              <a:ext cx="33" cy="8"/>
            </a:xfrm>
            <a:custGeom>
              <a:avLst/>
              <a:gdLst>
                <a:gd name="T0" fmla="*/ 0 w 98"/>
                <a:gd name="T1" fmla="*/ 0 h 24"/>
                <a:gd name="T2" fmla="*/ 0 w 98"/>
                <a:gd name="T3" fmla="*/ 0 h 24"/>
                <a:gd name="T4" fmla="*/ 0 w 98"/>
                <a:gd name="T5" fmla="*/ 0 h 24"/>
                <a:gd name="T6" fmla="*/ 0 w 98"/>
                <a:gd name="T7" fmla="*/ 0 h 24"/>
                <a:gd name="T8" fmla="*/ 0 w 98"/>
                <a:gd name="T9" fmla="*/ 0 h 24"/>
                <a:gd name="T10" fmla="*/ 0 w 98"/>
                <a:gd name="T11" fmla="*/ 0 h 24"/>
                <a:gd name="T12" fmla="*/ 0 w 98"/>
                <a:gd name="T13" fmla="*/ 0 h 24"/>
                <a:gd name="T14" fmla="*/ 0 w 98"/>
                <a:gd name="T15" fmla="*/ 0 h 24"/>
                <a:gd name="T16" fmla="*/ 0 w 98"/>
                <a:gd name="T17" fmla="*/ 0 h 24"/>
                <a:gd name="T18" fmla="*/ 0 w 98"/>
                <a:gd name="T19" fmla="*/ 0 h 24"/>
                <a:gd name="T20" fmla="*/ 0 w 98"/>
                <a:gd name="T21" fmla="*/ 0 h 24"/>
                <a:gd name="T22" fmla="*/ 0 w 98"/>
                <a:gd name="T23" fmla="*/ 0 h 24"/>
                <a:gd name="T24" fmla="*/ 0 w 98"/>
                <a:gd name="T25" fmla="*/ 0 h 24"/>
                <a:gd name="T26" fmla="*/ 0 w 98"/>
                <a:gd name="T27" fmla="*/ 0 h 24"/>
                <a:gd name="T28" fmla="*/ 0 w 98"/>
                <a:gd name="T29" fmla="*/ 0 h 24"/>
                <a:gd name="T30" fmla="*/ 0 w 98"/>
                <a:gd name="T31" fmla="*/ 0 h 24"/>
                <a:gd name="T32" fmla="*/ 0 w 9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24"/>
                <a:gd name="T53" fmla="*/ 98 w 9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24">
                  <a:moveTo>
                    <a:pt x="0" y="3"/>
                  </a:moveTo>
                  <a:lnTo>
                    <a:pt x="4" y="1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40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6" y="16"/>
                  </a:lnTo>
                  <a:lnTo>
                    <a:pt x="98" y="24"/>
                  </a:lnTo>
                  <a:lnTo>
                    <a:pt x="86" y="22"/>
                  </a:lnTo>
                  <a:lnTo>
                    <a:pt x="72" y="20"/>
                  </a:lnTo>
                  <a:lnTo>
                    <a:pt x="56" y="17"/>
                  </a:lnTo>
                  <a:lnTo>
                    <a:pt x="40" y="13"/>
                  </a:lnTo>
                  <a:lnTo>
                    <a:pt x="24" y="11"/>
                  </a:lnTo>
                  <a:lnTo>
                    <a:pt x="12" y="8"/>
                  </a:lnTo>
                  <a:lnTo>
                    <a:pt x="3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Freeform 20"/>
            <p:cNvSpPr>
              <a:spLocks/>
            </p:cNvSpPr>
            <p:nvPr/>
          </p:nvSpPr>
          <p:spPr bwMode="auto">
            <a:xfrm>
              <a:off x="3411" y="2385"/>
              <a:ext cx="48" cy="9"/>
            </a:xfrm>
            <a:custGeom>
              <a:avLst/>
              <a:gdLst>
                <a:gd name="T0" fmla="*/ 0 w 138"/>
                <a:gd name="T1" fmla="*/ 0 h 26"/>
                <a:gd name="T2" fmla="*/ 0 w 138"/>
                <a:gd name="T3" fmla="*/ 0 h 26"/>
                <a:gd name="T4" fmla="*/ 0 w 138"/>
                <a:gd name="T5" fmla="*/ 0 h 26"/>
                <a:gd name="T6" fmla="*/ 0 w 138"/>
                <a:gd name="T7" fmla="*/ 0 h 26"/>
                <a:gd name="T8" fmla="*/ 0 w 138"/>
                <a:gd name="T9" fmla="*/ 0 h 26"/>
                <a:gd name="T10" fmla="*/ 0 w 138"/>
                <a:gd name="T11" fmla="*/ 0 h 26"/>
                <a:gd name="T12" fmla="*/ 0 w 138"/>
                <a:gd name="T13" fmla="*/ 0 h 26"/>
                <a:gd name="T14" fmla="*/ 0 w 138"/>
                <a:gd name="T15" fmla="*/ 0 h 26"/>
                <a:gd name="T16" fmla="*/ 0 w 138"/>
                <a:gd name="T17" fmla="*/ 0 h 26"/>
                <a:gd name="T18" fmla="*/ 0 w 138"/>
                <a:gd name="T19" fmla="*/ 0 h 26"/>
                <a:gd name="T20" fmla="*/ 0 w 138"/>
                <a:gd name="T21" fmla="*/ 0 h 26"/>
                <a:gd name="T22" fmla="*/ 0 w 138"/>
                <a:gd name="T23" fmla="*/ 0 h 26"/>
                <a:gd name="T24" fmla="*/ 0 w 138"/>
                <a:gd name="T25" fmla="*/ 0 h 26"/>
                <a:gd name="T26" fmla="*/ 0 w 138"/>
                <a:gd name="T27" fmla="*/ 0 h 26"/>
                <a:gd name="T28" fmla="*/ 0 w 138"/>
                <a:gd name="T29" fmla="*/ 0 h 26"/>
                <a:gd name="T30" fmla="*/ 0 w 138"/>
                <a:gd name="T31" fmla="*/ 0 h 26"/>
                <a:gd name="T32" fmla="*/ 0 w 13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26"/>
                <a:gd name="T53" fmla="*/ 138 w 13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26">
                  <a:moveTo>
                    <a:pt x="0" y="5"/>
                  </a:moveTo>
                  <a:lnTo>
                    <a:pt x="5" y="1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61" y="2"/>
                  </a:lnTo>
                  <a:lnTo>
                    <a:pt x="84" y="6"/>
                  </a:lnTo>
                  <a:lnTo>
                    <a:pt x="106" y="11"/>
                  </a:lnTo>
                  <a:lnTo>
                    <a:pt x="125" y="17"/>
                  </a:lnTo>
                  <a:lnTo>
                    <a:pt x="138" y="26"/>
                  </a:lnTo>
                  <a:lnTo>
                    <a:pt x="127" y="25"/>
                  </a:lnTo>
                  <a:lnTo>
                    <a:pt x="109" y="23"/>
                  </a:lnTo>
                  <a:lnTo>
                    <a:pt x="87" y="21"/>
                  </a:lnTo>
                  <a:lnTo>
                    <a:pt x="63" y="18"/>
                  </a:lnTo>
                  <a:lnTo>
                    <a:pt x="39" y="15"/>
                  </a:lnTo>
                  <a:lnTo>
                    <a:pt x="18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Freeform 21"/>
            <p:cNvSpPr>
              <a:spLocks/>
            </p:cNvSpPr>
            <p:nvPr/>
          </p:nvSpPr>
          <p:spPr bwMode="auto">
            <a:xfrm>
              <a:off x="3424" y="2417"/>
              <a:ext cx="44" cy="5"/>
            </a:xfrm>
            <a:custGeom>
              <a:avLst/>
              <a:gdLst>
                <a:gd name="T0" fmla="*/ 0 w 125"/>
                <a:gd name="T1" fmla="*/ 0 h 15"/>
                <a:gd name="T2" fmla="*/ 0 w 125"/>
                <a:gd name="T3" fmla="*/ 0 h 15"/>
                <a:gd name="T4" fmla="*/ 0 w 125"/>
                <a:gd name="T5" fmla="*/ 0 h 15"/>
                <a:gd name="T6" fmla="*/ 0 w 125"/>
                <a:gd name="T7" fmla="*/ 0 h 15"/>
                <a:gd name="T8" fmla="*/ 0 w 125"/>
                <a:gd name="T9" fmla="*/ 0 h 15"/>
                <a:gd name="T10" fmla="*/ 0 w 125"/>
                <a:gd name="T11" fmla="*/ 0 h 15"/>
                <a:gd name="T12" fmla="*/ 0 w 125"/>
                <a:gd name="T13" fmla="*/ 0 h 15"/>
                <a:gd name="T14" fmla="*/ 0 w 125"/>
                <a:gd name="T15" fmla="*/ 0 h 15"/>
                <a:gd name="T16" fmla="*/ 0 w 125"/>
                <a:gd name="T17" fmla="*/ 0 h 15"/>
                <a:gd name="T18" fmla="*/ 0 w 125"/>
                <a:gd name="T19" fmla="*/ 0 h 15"/>
                <a:gd name="T20" fmla="*/ 0 w 125"/>
                <a:gd name="T21" fmla="*/ 0 h 15"/>
                <a:gd name="T22" fmla="*/ 0 w 125"/>
                <a:gd name="T23" fmla="*/ 0 h 15"/>
                <a:gd name="T24" fmla="*/ 0 w 125"/>
                <a:gd name="T25" fmla="*/ 0 h 15"/>
                <a:gd name="T26" fmla="*/ 0 w 125"/>
                <a:gd name="T27" fmla="*/ 0 h 15"/>
                <a:gd name="T28" fmla="*/ 0 w 125"/>
                <a:gd name="T29" fmla="*/ 0 h 15"/>
                <a:gd name="T30" fmla="*/ 0 w 125"/>
                <a:gd name="T31" fmla="*/ 0 h 15"/>
                <a:gd name="T32" fmla="*/ 0 w 125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5"/>
                <a:gd name="T52" fmla="*/ 0 h 15"/>
                <a:gd name="T53" fmla="*/ 125 w 125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5" h="15">
                  <a:moveTo>
                    <a:pt x="0" y="10"/>
                  </a:moveTo>
                  <a:lnTo>
                    <a:pt x="5" y="7"/>
                  </a:lnTo>
                  <a:lnTo>
                    <a:pt x="16" y="4"/>
                  </a:lnTo>
                  <a:lnTo>
                    <a:pt x="33" y="2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93" y="3"/>
                  </a:lnTo>
                  <a:lnTo>
                    <a:pt x="112" y="8"/>
                  </a:lnTo>
                  <a:lnTo>
                    <a:pt x="125" y="15"/>
                  </a:lnTo>
                  <a:lnTo>
                    <a:pt x="113" y="14"/>
                  </a:lnTo>
                  <a:lnTo>
                    <a:pt x="96" y="14"/>
                  </a:lnTo>
                  <a:lnTo>
                    <a:pt x="75" y="15"/>
                  </a:lnTo>
                  <a:lnTo>
                    <a:pt x="54" y="15"/>
                  </a:lnTo>
                  <a:lnTo>
                    <a:pt x="34" y="15"/>
                  </a:lnTo>
                  <a:lnTo>
                    <a:pt x="16" y="15"/>
                  </a:lnTo>
                  <a:lnTo>
                    <a:pt x="4" y="1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Freeform 22"/>
            <p:cNvSpPr>
              <a:spLocks/>
            </p:cNvSpPr>
            <p:nvPr/>
          </p:nvSpPr>
          <p:spPr bwMode="auto">
            <a:xfrm>
              <a:off x="3433" y="2434"/>
              <a:ext cx="35" cy="5"/>
            </a:xfrm>
            <a:custGeom>
              <a:avLst/>
              <a:gdLst>
                <a:gd name="T0" fmla="*/ 0 w 102"/>
                <a:gd name="T1" fmla="*/ 0 h 15"/>
                <a:gd name="T2" fmla="*/ 0 w 102"/>
                <a:gd name="T3" fmla="*/ 0 h 15"/>
                <a:gd name="T4" fmla="*/ 0 w 102"/>
                <a:gd name="T5" fmla="*/ 0 h 15"/>
                <a:gd name="T6" fmla="*/ 0 w 102"/>
                <a:gd name="T7" fmla="*/ 0 h 15"/>
                <a:gd name="T8" fmla="*/ 0 w 102"/>
                <a:gd name="T9" fmla="*/ 0 h 15"/>
                <a:gd name="T10" fmla="*/ 0 w 102"/>
                <a:gd name="T11" fmla="*/ 0 h 15"/>
                <a:gd name="T12" fmla="*/ 0 w 102"/>
                <a:gd name="T13" fmla="*/ 0 h 15"/>
                <a:gd name="T14" fmla="*/ 0 w 102"/>
                <a:gd name="T15" fmla="*/ 0 h 15"/>
                <a:gd name="T16" fmla="*/ 0 w 102"/>
                <a:gd name="T17" fmla="*/ 0 h 15"/>
                <a:gd name="T18" fmla="*/ 0 w 102"/>
                <a:gd name="T19" fmla="*/ 0 h 15"/>
                <a:gd name="T20" fmla="*/ 0 w 102"/>
                <a:gd name="T21" fmla="*/ 0 h 15"/>
                <a:gd name="T22" fmla="*/ 0 w 102"/>
                <a:gd name="T23" fmla="*/ 0 h 15"/>
                <a:gd name="T24" fmla="*/ 0 w 102"/>
                <a:gd name="T25" fmla="*/ 0 h 15"/>
                <a:gd name="T26" fmla="*/ 0 w 102"/>
                <a:gd name="T27" fmla="*/ 0 h 15"/>
                <a:gd name="T28" fmla="*/ 0 w 102"/>
                <a:gd name="T29" fmla="*/ 0 h 15"/>
                <a:gd name="T30" fmla="*/ 0 w 102"/>
                <a:gd name="T31" fmla="*/ 0 h 15"/>
                <a:gd name="T32" fmla="*/ 0 w 102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15"/>
                <a:gd name="T53" fmla="*/ 102 w 10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15">
                  <a:moveTo>
                    <a:pt x="0" y="5"/>
                  </a:moveTo>
                  <a:lnTo>
                    <a:pt x="4" y="3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9" y="2"/>
                  </a:lnTo>
                  <a:lnTo>
                    <a:pt x="66" y="4"/>
                  </a:lnTo>
                  <a:lnTo>
                    <a:pt x="83" y="7"/>
                  </a:lnTo>
                  <a:lnTo>
                    <a:pt x="95" y="10"/>
                  </a:lnTo>
                  <a:lnTo>
                    <a:pt x="102" y="15"/>
                  </a:lnTo>
                  <a:lnTo>
                    <a:pt x="93" y="14"/>
                  </a:lnTo>
                  <a:lnTo>
                    <a:pt x="79" y="14"/>
                  </a:lnTo>
                  <a:lnTo>
                    <a:pt x="64" y="13"/>
                  </a:lnTo>
                  <a:lnTo>
                    <a:pt x="47" y="12"/>
                  </a:lnTo>
                  <a:lnTo>
                    <a:pt x="31" y="12"/>
                  </a:lnTo>
                  <a:lnTo>
                    <a:pt x="16" y="9"/>
                  </a:lnTo>
                  <a:lnTo>
                    <a:pt x="6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0" name="Freeform 23"/>
            <p:cNvSpPr>
              <a:spLocks/>
            </p:cNvSpPr>
            <p:nvPr/>
          </p:nvSpPr>
          <p:spPr bwMode="auto">
            <a:xfrm>
              <a:off x="3444" y="2444"/>
              <a:ext cx="22" cy="5"/>
            </a:xfrm>
            <a:custGeom>
              <a:avLst/>
              <a:gdLst>
                <a:gd name="T0" fmla="*/ 0 w 63"/>
                <a:gd name="T1" fmla="*/ 0 h 16"/>
                <a:gd name="T2" fmla="*/ 0 w 63"/>
                <a:gd name="T3" fmla="*/ 0 h 16"/>
                <a:gd name="T4" fmla="*/ 0 w 63"/>
                <a:gd name="T5" fmla="*/ 0 h 16"/>
                <a:gd name="T6" fmla="*/ 0 w 63"/>
                <a:gd name="T7" fmla="*/ 0 h 16"/>
                <a:gd name="T8" fmla="*/ 0 w 63"/>
                <a:gd name="T9" fmla="*/ 0 h 16"/>
                <a:gd name="T10" fmla="*/ 0 w 63"/>
                <a:gd name="T11" fmla="*/ 0 h 16"/>
                <a:gd name="T12" fmla="*/ 0 w 63"/>
                <a:gd name="T13" fmla="*/ 0 h 16"/>
                <a:gd name="T14" fmla="*/ 0 w 63"/>
                <a:gd name="T15" fmla="*/ 0 h 16"/>
                <a:gd name="T16" fmla="*/ 0 w 63"/>
                <a:gd name="T17" fmla="*/ 0 h 16"/>
                <a:gd name="T18" fmla="*/ 0 w 63"/>
                <a:gd name="T19" fmla="*/ 0 h 16"/>
                <a:gd name="T20" fmla="*/ 0 w 63"/>
                <a:gd name="T21" fmla="*/ 0 h 16"/>
                <a:gd name="T22" fmla="*/ 0 w 63"/>
                <a:gd name="T23" fmla="*/ 0 h 16"/>
                <a:gd name="T24" fmla="*/ 0 w 63"/>
                <a:gd name="T25" fmla="*/ 0 h 16"/>
                <a:gd name="T26" fmla="*/ 0 w 63"/>
                <a:gd name="T27" fmla="*/ 0 h 16"/>
                <a:gd name="T28" fmla="*/ 0 w 63"/>
                <a:gd name="T29" fmla="*/ 0 h 16"/>
                <a:gd name="T30" fmla="*/ 0 w 63"/>
                <a:gd name="T31" fmla="*/ 0 h 16"/>
                <a:gd name="T32" fmla="*/ 0 w 63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16"/>
                <a:gd name="T53" fmla="*/ 63 w 6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16">
                  <a:moveTo>
                    <a:pt x="0" y="13"/>
                  </a:moveTo>
                  <a:lnTo>
                    <a:pt x="2" y="10"/>
                  </a:lnTo>
                  <a:lnTo>
                    <a:pt x="9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3" y="8"/>
                  </a:lnTo>
                  <a:lnTo>
                    <a:pt x="55" y="6"/>
                  </a:lnTo>
                  <a:lnTo>
                    <a:pt x="44" y="6"/>
                  </a:lnTo>
                  <a:lnTo>
                    <a:pt x="34" y="9"/>
                  </a:lnTo>
                  <a:lnTo>
                    <a:pt x="23" y="11"/>
                  </a:lnTo>
                  <a:lnTo>
                    <a:pt x="14" y="15"/>
                  </a:lnTo>
                  <a:lnTo>
                    <a:pt x="6" y="16"/>
                  </a:lnTo>
                  <a:lnTo>
                    <a:pt x="1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1" name="Freeform 24"/>
            <p:cNvSpPr>
              <a:spLocks/>
            </p:cNvSpPr>
            <p:nvPr/>
          </p:nvSpPr>
          <p:spPr bwMode="auto">
            <a:xfrm>
              <a:off x="3413" y="2350"/>
              <a:ext cx="21" cy="8"/>
            </a:xfrm>
            <a:custGeom>
              <a:avLst/>
              <a:gdLst>
                <a:gd name="T0" fmla="*/ 0 w 62"/>
                <a:gd name="T1" fmla="*/ 0 h 25"/>
                <a:gd name="T2" fmla="*/ 0 w 62"/>
                <a:gd name="T3" fmla="*/ 0 h 25"/>
                <a:gd name="T4" fmla="*/ 0 w 62"/>
                <a:gd name="T5" fmla="*/ 0 h 25"/>
                <a:gd name="T6" fmla="*/ 0 w 62"/>
                <a:gd name="T7" fmla="*/ 0 h 25"/>
                <a:gd name="T8" fmla="*/ 0 w 62"/>
                <a:gd name="T9" fmla="*/ 0 h 25"/>
                <a:gd name="T10" fmla="*/ 0 w 62"/>
                <a:gd name="T11" fmla="*/ 0 h 25"/>
                <a:gd name="T12" fmla="*/ 0 w 62"/>
                <a:gd name="T13" fmla="*/ 0 h 25"/>
                <a:gd name="T14" fmla="*/ 0 w 62"/>
                <a:gd name="T15" fmla="*/ 0 h 25"/>
                <a:gd name="T16" fmla="*/ 0 w 62"/>
                <a:gd name="T17" fmla="*/ 0 h 25"/>
                <a:gd name="T18" fmla="*/ 0 w 62"/>
                <a:gd name="T19" fmla="*/ 0 h 25"/>
                <a:gd name="T20" fmla="*/ 0 w 62"/>
                <a:gd name="T21" fmla="*/ 0 h 25"/>
                <a:gd name="T22" fmla="*/ 0 w 62"/>
                <a:gd name="T23" fmla="*/ 0 h 25"/>
                <a:gd name="T24" fmla="*/ 0 w 62"/>
                <a:gd name="T25" fmla="*/ 0 h 25"/>
                <a:gd name="T26" fmla="*/ 0 w 62"/>
                <a:gd name="T27" fmla="*/ 0 h 25"/>
                <a:gd name="T28" fmla="*/ 0 w 62"/>
                <a:gd name="T29" fmla="*/ 0 h 25"/>
                <a:gd name="T30" fmla="*/ 0 w 62"/>
                <a:gd name="T31" fmla="*/ 0 h 25"/>
                <a:gd name="T32" fmla="*/ 0 w 62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25"/>
                <a:gd name="T53" fmla="*/ 62 w 62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25">
                  <a:moveTo>
                    <a:pt x="62" y="25"/>
                  </a:moveTo>
                  <a:lnTo>
                    <a:pt x="57" y="24"/>
                  </a:lnTo>
                  <a:lnTo>
                    <a:pt x="48" y="23"/>
                  </a:lnTo>
                  <a:lnTo>
                    <a:pt x="37" y="22"/>
                  </a:lnTo>
                  <a:lnTo>
                    <a:pt x="25" y="19"/>
                  </a:lnTo>
                  <a:lnTo>
                    <a:pt x="15" y="17"/>
                  </a:lnTo>
                  <a:lnTo>
                    <a:pt x="5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9" y="8"/>
                  </a:lnTo>
                  <a:lnTo>
                    <a:pt x="38" y="13"/>
                  </a:lnTo>
                  <a:lnTo>
                    <a:pt x="48" y="18"/>
                  </a:lnTo>
                  <a:lnTo>
                    <a:pt x="57" y="23"/>
                  </a:lnTo>
                  <a:lnTo>
                    <a:pt x="62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2" name="Freeform 25"/>
            <p:cNvSpPr>
              <a:spLocks/>
            </p:cNvSpPr>
            <p:nvPr/>
          </p:nvSpPr>
          <p:spPr bwMode="auto">
            <a:xfrm>
              <a:off x="3431" y="2341"/>
              <a:ext cx="4" cy="18"/>
            </a:xfrm>
            <a:custGeom>
              <a:avLst/>
              <a:gdLst>
                <a:gd name="T0" fmla="*/ 0 w 11"/>
                <a:gd name="T1" fmla="*/ 0 h 56"/>
                <a:gd name="T2" fmla="*/ 0 w 11"/>
                <a:gd name="T3" fmla="*/ 0 h 56"/>
                <a:gd name="T4" fmla="*/ 0 w 11"/>
                <a:gd name="T5" fmla="*/ 0 h 56"/>
                <a:gd name="T6" fmla="*/ 0 w 11"/>
                <a:gd name="T7" fmla="*/ 0 h 56"/>
                <a:gd name="T8" fmla="*/ 0 w 11"/>
                <a:gd name="T9" fmla="*/ 0 h 56"/>
                <a:gd name="T10" fmla="*/ 0 w 11"/>
                <a:gd name="T11" fmla="*/ 0 h 56"/>
                <a:gd name="T12" fmla="*/ 0 w 11"/>
                <a:gd name="T13" fmla="*/ 0 h 56"/>
                <a:gd name="T14" fmla="*/ 0 w 11"/>
                <a:gd name="T15" fmla="*/ 0 h 56"/>
                <a:gd name="T16" fmla="*/ 0 w 11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56"/>
                <a:gd name="T29" fmla="*/ 11 w 11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56">
                  <a:moveTo>
                    <a:pt x="7" y="56"/>
                  </a:moveTo>
                  <a:lnTo>
                    <a:pt x="9" y="45"/>
                  </a:lnTo>
                  <a:lnTo>
                    <a:pt x="11" y="26"/>
                  </a:lnTo>
                  <a:lnTo>
                    <a:pt x="11" y="9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22"/>
                  </a:lnTo>
                  <a:lnTo>
                    <a:pt x="5" y="41"/>
                  </a:lnTo>
                  <a:lnTo>
                    <a:pt x="7" y="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3" name="Freeform 26"/>
            <p:cNvSpPr>
              <a:spLocks/>
            </p:cNvSpPr>
            <p:nvPr/>
          </p:nvSpPr>
          <p:spPr bwMode="auto">
            <a:xfrm>
              <a:off x="3416" y="2337"/>
              <a:ext cx="11" cy="16"/>
            </a:xfrm>
            <a:custGeom>
              <a:avLst/>
              <a:gdLst>
                <a:gd name="T0" fmla="*/ 0 w 36"/>
                <a:gd name="T1" fmla="*/ 0 h 49"/>
                <a:gd name="T2" fmla="*/ 0 w 36"/>
                <a:gd name="T3" fmla="*/ 0 h 49"/>
                <a:gd name="T4" fmla="*/ 0 w 36"/>
                <a:gd name="T5" fmla="*/ 0 h 49"/>
                <a:gd name="T6" fmla="*/ 0 w 36"/>
                <a:gd name="T7" fmla="*/ 0 h 49"/>
                <a:gd name="T8" fmla="*/ 0 w 36"/>
                <a:gd name="T9" fmla="*/ 0 h 49"/>
                <a:gd name="T10" fmla="*/ 0 w 36"/>
                <a:gd name="T11" fmla="*/ 0 h 49"/>
                <a:gd name="T12" fmla="*/ 0 w 36"/>
                <a:gd name="T13" fmla="*/ 0 h 49"/>
                <a:gd name="T14" fmla="*/ 0 w 36"/>
                <a:gd name="T15" fmla="*/ 0 h 49"/>
                <a:gd name="T16" fmla="*/ 0 w 36"/>
                <a:gd name="T17" fmla="*/ 0 h 49"/>
                <a:gd name="T18" fmla="*/ 0 w 36"/>
                <a:gd name="T19" fmla="*/ 0 h 49"/>
                <a:gd name="T20" fmla="*/ 0 w 36"/>
                <a:gd name="T21" fmla="*/ 0 h 49"/>
                <a:gd name="T22" fmla="*/ 0 w 36"/>
                <a:gd name="T23" fmla="*/ 0 h 49"/>
                <a:gd name="T24" fmla="*/ 0 w 36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49"/>
                <a:gd name="T41" fmla="*/ 36 w 36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49">
                  <a:moveTo>
                    <a:pt x="36" y="49"/>
                  </a:moveTo>
                  <a:lnTo>
                    <a:pt x="30" y="39"/>
                  </a:lnTo>
                  <a:lnTo>
                    <a:pt x="23" y="20"/>
                  </a:lnTo>
                  <a:lnTo>
                    <a:pt x="12" y="5"/>
                  </a:lnTo>
                  <a:lnTo>
                    <a:pt x="3" y="0"/>
                  </a:lnTo>
                  <a:lnTo>
                    <a:pt x="0" y="4"/>
                  </a:lnTo>
                  <a:lnTo>
                    <a:pt x="1" y="9"/>
                  </a:lnTo>
                  <a:lnTo>
                    <a:pt x="5" y="15"/>
                  </a:lnTo>
                  <a:lnTo>
                    <a:pt x="11" y="22"/>
                  </a:lnTo>
                  <a:lnTo>
                    <a:pt x="17" y="31"/>
                  </a:lnTo>
                  <a:lnTo>
                    <a:pt x="25" y="39"/>
                  </a:lnTo>
                  <a:lnTo>
                    <a:pt x="32" y="44"/>
                  </a:lnTo>
                  <a:lnTo>
                    <a:pt x="36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Freeform 27"/>
            <p:cNvSpPr>
              <a:spLocks/>
            </p:cNvSpPr>
            <p:nvPr/>
          </p:nvSpPr>
          <p:spPr bwMode="auto">
            <a:xfrm>
              <a:off x="3464" y="2443"/>
              <a:ext cx="27" cy="5"/>
            </a:xfrm>
            <a:custGeom>
              <a:avLst/>
              <a:gdLst>
                <a:gd name="T0" fmla="*/ 0 w 79"/>
                <a:gd name="T1" fmla="*/ 0 h 17"/>
                <a:gd name="T2" fmla="*/ 0 w 79"/>
                <a:gd name="T3" fmla="*/ 0 h 17"/>
                <a:gd name="T4" fmla="*/ 0 w 79"/>
                <a:gd name="T5" fmla="*/ 0 h 17"/>
                <a:gd name="T6" fmla="*/ 0 w 79"/>
                <a:gd name="T7" fmla="*/ 0 h 17"/>
                <a:gd name="T8" fmla="*/ 0 w 79"/>
                <a:gd name="T9" fmla="*/ 0 h 17"/>
                <a:gd name="T10" fmla="*/ 0 w 79"/>
                <a:gd name="T11" fmla="*/ 0 h 17"/>
                <a:gd name="T12" fmla="*/ 0 w 79"/>
                <a:gd name="T13" fmla="*/ 0 h 17"/>
                <a:gd name="T14" fmla="*/ 0 w 79"/>
                <a:gd name="T15" fmla="*/ 0 h 17"/>
                <a:gd name="T16" fmla="*/ 0 w 79"/>
                <a:gd name="T17" fmla="*/ 0 h 17"/>
                <a:gd name="T18" fmla="*/ 0 w 79"/>
                <a:gd name="T19" fmla="*/ 0 h 17"/>
                <a:gd name="T20" fmla="*/ 0 w 79"/>
                <a:gd name="T21" fmla="*/ 0 h 17"/>
                <a:gd name="T22" fmla="*/ 0 w 79"/>
                <a:gd name="T23" fmla="*/ 0 h 17"/>
                <a:gd name="T24" fmla="*/ 0 w 79"/>
                <a:gd name="T25" fmla="*/ 0 h 17"/>
                <a:gd name="T26" fmla="*/ 0 w 79"/>
                <a:gd name="T27" fmla="*/ 0 h 17"/>
                <a:gd name="T28" fmla="*/ 0 w 79"/>
                <a:gd name="T29" fmla="*/ 0 h 17"/>
                <a:gd name="T30" fmla="*/ 0 w 79"/>
                <a:gd name="T31" fmla="*/ 0 h 17"/>
                <a:gd name="T32" fmla="*/ 0 w 79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17"/>
                <a:gd name="T53" fmla="*/ 79 w 79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17">
                  <a:moveTo>
                    <a:pt x="0" y="12"/>
                  </a:moveTo>
                  <a:lnTo>
                    <a:pt x="8" y="7"/>
                  </a:lnTo>
                  <a:lnTo>
                    <a:pt x="20" y="4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3"/>
                  </a:lnTo>
                  <a:lnTo>
                    <a:pt x="75" y="5"/>
                  </a:lnTo>
                  <a:lnTo>
                    <a:pt x="79" y="10"/>
                  </a:lnTo>
                  <a:lnTo>
                    <a:pt x="78" y="14"/>
                  </a:lnTo>
                  <a:lnTo>
                    <a:pt x="71" y="17"/>
                  </a:lnTo>
                  <a:lnTo>
                    <a:pt x="61" y="17"/>
                  </a:lnTo>
                  <a:lnTo>
                    <a:pt x="48" y="17"/>
                  </a:lnTo>
                  <a:lnTo>
                    <a:pt x="35" y="14"/>
                  </a:lnTo>
                  <a:lnTo>
                    <a:pt x="21" y="13"/>
                  </a:lnTo>
                  <a:lnTo>
                    <a:pt x="1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5" name="Freeform 28"/>
            <p:cNvSpPr>
              <a:spLocks/>
            </p:cNvSpPr>
            <p:nvPr/>
          </p:nvSpPr>
          <p:spPr bwMode="auto">
            <a:xfrm>
              <a:off x="3460" y="2456"/>
              <a:ext cx="24" cy="10"/>
            </a:xfrm>
            <a:custGeom>
              <a:avLst/>
              <a:gdLst>
                <a:gd name="T0" fmla="*/ 0 w 73"/>
                <a:gd name="T1" fmla="*/ 0 h 30"/>
                <a:gd name="T2" fmla="*/ 0 w 73"/>
                <a:gd name="T3" fmla="*/ 0 h 30"/>
                <a:gd name="T4" fmla="*/ 0 w 73"/>
                <a:gd name="T5" fmla="*/ 0 h 30"/>
                <a:gd name="T6" fmla="*/ 0 w 73"/>
                <a:gd name="T7" fmla="*/ 0 h 30"/>
                <a:gd name="T8" fmla="*/ 0 w 73"/>
                <a:gd name="T9" fmla="*/ 0 h 30"/>
                <a:gd name="T10" fmla="*/ 0 w 73"/>
                <a:gd name="T11" fmla="*/ 0 h 30"/>
                <a:gd name="T12" fmla="*/ 0 w 73"/>
                <a:gd name="T13" fmla="*/ 0 h 30"/>
                <a:gd name="T14" fmla="*/ 0 w 73"/>
                <a:gd name="T15" fmla="*/ 0 h 30"/>
                <a:gd name="T16" fmla="*/ 0 w 73"/>
                <a:gd name="T17" fmla="*/ 0 h 30"/>
                <a:gd name="T18" fmla="*/ 0 w 73"/>
                <a:gd name="T19" fmla="*/ 0 h 30"/>
                <a:gd name="T20" fmla="*/ 0 w 73"/>
                <a:gd name="T21" fmla="*/ 0 h 30"/>
                <a:gd name="T22" fmla="*/ 0 w 73"/>
                <a:gd name="T23" fmla="*/ 0 h 30"/>
                <a:gd name="T24" fmla="*/ 0 w 73"/>
                <a:gd name="T25" fmla="*/ 0 h 30"/>
                <a:gd name="T26" fmla="*/ 0 w 73"/>
                <a:gd name="T27" fmla="*/ 0 h 30"/>
                <a:gd name="T28" fmla="*/ 0 w 73"/>
                <a:gd name="T29" fmla="*/ 0 h 30"/>
                <a:gd name="T30" fmla="*/ 0 w 73"/>
                <a:gd name="T31" fmla="*/ 0 h 30"/>
                <a:gd name="T32" fmla="*/ 0 w 73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30"/>
                <a:gd name="T53" fmla="*/ 73 w 73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30">
                  <a:moveTo>
                    <a:pt x="0" y="0"/>
                  </a:moveTo>
                  <a:lnTo>
                    <a:pt x="8" y="1"/>
                  </a:lnTo>
                  <a:lnTo>
                    <a:pt x="17" y="2"/>
                  </a:lnTo>
                  <a:lnTo>
                    <a:pt x="29" y="5"/>
                  </a:lnTo>
                  <a:lnTo>
                    <a:pt x="42" y="8"/>
                  </a:lnTo>
                  <a:lnTo>
                    <a:pt x="53" y="12"/>
                  </a:lnTo>
                  <a:lnTo>
                    <a:pt x="63" y="17"/>
                  </a:lnTo>
                  <a:lnTo>
                    <a:pt x="70" y="22"/>
                  </a:lnTo>
                  <a:lnTo>
                    <a:pt x="73" y="27"/>
                  </a:lnTo>
                  <a:lnTo>
                    <a:pt x="70" y="30"/>
                  </a:lnTo>
                  <a:lnTo>
                    <a:pt x="63" y="30"/>
                  </a:lnTo>
                  <a:lnTo>
                    <a:pt x="53" y="26"/>
                  </a:lnTo>
                  <a:lnTo>
                    <a:pt x="40" y="21"/>
                  </a:lnTo>
                  <a:lnTo>
                    <a:pt x="27" y="15"/>
                  </a:lnTo>
                  <a:lnTo>
                    <a:pt x="15" y="8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6" name="Freeform 29"/>
            <p:cNvSpPr>
              <a:spLocks/>
            </p:cNvSpPr>
            <p:nvPr/>
          </p:nvSpPr>
          <p:spPr bwMode="auto">
            <a:xfrm>
              <a:off x="3467" y="2433"/>
              <a:ext cx="25" cy="6"/>
            </a:xfrm>
            <a:custGeom>
              <a:avLst/>
              <a:gdLst>
                <a:gd name="T0" fmla="*/ 0 w 73"/>
                <a:gd name="T1" fmla="*/ 0 h 16"/>
                <a:gd name="T2" fmla="*/ 0 w 73"/>
                <a:gd name="T3" fmla="*/ 0 h 16"/>
                <a:gd name="T4" fmla="*/ 0 w 73"/>
                <a:gd name="T5" fmla="*/ 0 h 16"/>
                <a:gd name="T6" fmla="*/ 0 w 73"/>
                <a:gd name="T7" fmla="*/ 0 h 16"/>
                <a:gd name="T8" fmla="*/ 0 w 73"/>
                <a:gd name="T9" fmla="*/ 0 h 16"/>
                <a:gd name="T10" fmla="*/ 0 w 73"/>
                <a:gd name="T11" fmla="*/ 0 h 16"/>
                <a:gd name="T12" fmla="*/ 0 w 73"/>
                <a:gd name="T13" fmla="*/ 0 h 16"/>
                <a:gd name="T14" fmla="*/ 0 w 73"/>
                <a:gd name="T15" fmla="*/ 0 h 16"/>
                <a:gd name="T16" fmla="*/ 0 w 73"/>
                <a:gd name="T17" fmla="*/ 0 h 16"/>
                <a:gd name="T18" fmla="*/ 0 w 73"/>
                <a:gd name="T19" fmla="*/ 0 h 16"/>
                <a:gd name="T20" fmla="*/ 0 w 73"/>
                <a:gd name="T21" fmla="*/ 0 h 16"/>
                <a:gd name="T22" fmla="*/ 0 w 73"/>
                <a:gd name="T23" fmla="*/ 0 h 16"/>
                <a:gd name="T24" fmla="*/ 0 w 73"/>
                <a:gd name="T25" fmla="*/ 0 h 16"/>
                <a:gd name="T26" fmla="*/ 0 w 73"/>
                <a:gd name="T27" fmla="*/ 0 h 16"/>
                <a:gd name="T28" fmla="*/ 0 w 73"/>
                <a:gd name="T29" fmla="*/ 0 h 16"/>
                <a:gd name="T30" fmla="*/ 0 w 73"/>
                <a:gd name="T31" fmla="*/ 0 h 16"/>
                <a:gd name="T32" fmla="*/ 0 w 73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6"/>
                <a:gd name="T53" fmla="*/ 73 w 7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6">
                  <a:moveTo>
                    <a:pt x="0" y="16"/>
                  </a:moveTo>
                  <a:lnTo>
                    <a:pt x="3" y="11"/>
                  </a:lnTo>
                  <a:lnTo>
                    <a:pt x="11" y="6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7" y="4"/>
                  </a:lnTo>
                  <a:lnTo>
                    <a:pt x="73" y="8"/>
                  </a:lnTo>
                  <a:lnTo>
                    <a:pt x="73" y="11"/>
                  </a:lnTo>
                  <a:lnTo>
                    <a:pt x="67" y="14"/>
                  </a:lnTo>
                  <a:lnTo>
                    <a:pt x="60" y="15"/>
                  </a:lnTo>
                  <a:lnTo>
                    <a:pt x="48" y="15"/>
                  </a:lnTo>
                  <a:lnTo>
                    <a:pt x="34" y="15"/>
                  </a:lnTo>
                  <a:lnTo>
                    <a:pt x="21" y="15"/>
                  </a:lnTo>
                  <a:lnTo>
                    <a:pt x="9" y="1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7" name="Freeform 30"/>
            <p:cNvSpPr>
              <a:spLocks/>
            </p:cNvSpPr>
            <p:nvPr/>
          </p:nvSpPr>
          <p:spPr bwMode="auto">
            <a:xfrm>
              <a:off x="3467" y="2423"/>
              <a:ext cx="26" cy="8"/>
            </a:xfrm>
            <a:custGeom>
              <a:avLst/>
              <a:gdLst>
                <a:gd name="T0" fmla="*/ 0 w 76"/>
                <a:gd name="T1" fmla="*/ 0 h 21"/>
                <a:gd name="T2" fmla="*/ 0 w 76"/>
                <a:gd name="T3" fmla="*/ 0 h 21"/>
                <a:gd name="T4" fmla="*/ 0 w 76"/>
                <a:gd name="T5" fmla="*/ 0 h 21"/>
                <a:gd name="T6" fmla="*/ 0 w 76"/>
                <a:gd name="T7" fmla="*/ 0 h 21"/>
                <a:gd name="T8" fmla="*/ 0 w 76"/>
                <a:gd name="T9" fmla="*/ 0 h 21"/>
                <a:gd name="T10" fmla="*/ 0 w 76"/>
                <a:gd name="T11" fmla="*/ 0 h 21"/>
                <a:gd name="T12" fmla="*/ 0 w 76"/>
                <a:gd name="T13" fmla="*/ 0 h 21"/>
                <a:gd name="T14" fmla="*/ 0 w 76"/>
                <a:gd name="T15" fmla="*/ 0 h 21"/>
                <a:gd name="T16" fmla="*/ 0 w 76"/>
                <a:gd name="T17" fmla="*/ 0 h 21"/>
                <a:gd name="T18" fmla="*/ 0 w 76"/>
                <a:gd name="T19" fmla="*/ 0 h 21"/>
                <a:gd name="T20" fmla="*/ 0 w 76"/>
                <a:gd name="T21" fmla="*/ 0 h 21"/>
                <a:gd name="T22" fmla="*/ 0 w 76"/>
                <a:gd name="T23" fmla="*/ 0 h 21"/>
                <a:gd name="T24" fmla="*/ 0 w 76"/>
                <a:gd name="T25" fmla="*/ 0 h 21"/>
                <a:gd name="T26" fmla="*/ 0 w 76"/>
                <a:gd name="T27" fmla="*/ 0 h 21"/>
                <a:gd name="T28" fmla="*/ 0 w 76"/>
                <a:gd name="T29" fmla="*/ 0 h 21"/>
                <a:gd name="T30" fmla="*/ 0 w 76"/>
                <a:gd name="T31" fmla="*/ 0 h 21"/>
                <a:gd name="T32" fmla="*/ 0 w 76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21"/>
                <a:gd name="T53" fmla="*/ 76 w 76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21">
                  <a:moveTo>
                    <a:pt x="0" y="21"/>
                  </a:moveTo>
                  <a:lnTo>
                    <a:pt x="5" y="15"/>
                  </a:lnTo>
                  <a:lnTo>
                    <a:pt x="13" y="10"/>
                  </a:lnTo>
                  <a:lnTo>
                    <a:pt x="25" y="5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1" y="0"/>
                  </a:lnTo>
                  <a:lnTo>
                    <a:pt x="71" y="1"/>
                  </a:lnTo>
                  <a:lnTo>
                    <a:pt x="76" y="5"/>
                  </a:lnTo>
                  <a:lnTo>
                    <a:pt x="76" y="9"/>
                  </a:lnTo>
                  <a:lnTo>
                    <a:pt x="71" y="10"/>
                  </a:lnTo>
                  <a:lnTo>
                    <a:pt x="63" y="13"/>
                  </a:lnTo>
                  <a:lnTo>
                    <a:pt x="51" y="14"/>
                  </a:lnTo>
                  <a:lnTo>
                    <a:pt x="38" y="15"/>
                  </a:lnTo>
                  <a:lnTo>
                    <a:pt x="23" y="16"/>
                  </a:lnTo>
                  <a:lnTo>
                    <a:pt x="10" y="1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8" name="Freeform 31"/>
            <p:cNvSpPr>
              <a:spLocks/>
            </p:cNvSpPr>
            <p:nvPr/>
          </p:nvSpPr>
          <p:spPr bwMode="auto">
            <a:xfrm>
              <a:off x="3466" y="2414"/>
              <a:ext cx="26" cy="9"/>
            </a:xfrm>
            <a:custGeom>
              <a:avLst/>
              <a:gdLst>
                <a:gd name="T0" fmla="*/ 0 w 74"/>
                <a:gd name="T1" fmla="*/ 0 h 29"/>
                <a:gd name="T2" fmla="*/ 0 w 74"/>
                <a:gd name="T3" fmla="*/ 0 h 29"/>
                <a:gd name="T4" fmla="*/ 0 w 74"/>
                <a:gd name="T5" fmla="*/ 0 h 29"/>
                <a:gd name="T6" fmla="*/ 0 w 74"/>
                <a:gd name="T7" fmla="*/ 0 h 29"/>
                <a:gd name="T8" fmla="*/ 0 w 74"/>
                <a:gd name="T9" fmla="*/ 0 h 29"/>
                <a:gd name="T10" fmla="*/ 0 w 74"/>
                <a:gd name="T11" fmla="*/ 0 h 29"/>
                <a:gd name="T12" fmla="*/ 0 w 74"/>
                <a:gd name="T13" fmla="*/ 0 h 29"/>
                <a:gd name="T14" fmla="*/ 0 w 74"/>
                <a:gd name="T15" fmla="*/ 0 h 29"/>
                <a:gd name="T16" fmla="*/ 0 w 74"/>
                <a:gd name="T17" fmla="*/ 0 h 29"/>
                <a:gd name="T18" fmla="*/ 0 w 74"/>
                <a:gd name="T19" fmla="*/ 0 h 29"/>
                <a:gd name="T20" fmla="*/ 0 w 74"/>
                <a:gd name="T21" fmla="*/ 0 h 29"/>
                <a:gd name="T22" fmla="*/ 0 w 74"/>
                <a:gd name="T23" fmla="*/ 0 h 29"/>
                <a:gd name="T24" fmla="*/ 0 w 74"/>
                <a:gd name="T25" fmla="*/ 0 h 29"/>
                <a:gd name="T26" fmla="*/ 0 w 74"/>
                <a:gd name="T27" fmla="*/ 0 h 29"/>
                <a:gd name="T28" fmla="*/ 0 w 74"/>
                <a:gd name="T29" fmla="*/ 0 h 29"/>
                <a:gd name="T30" fmla="*/ 0 w 74"/>
                <a:gd name="T31" fmla="*/ 0 h 29"/>
                <a:gd name="T32" fmla="*/ 0 w 74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29"/>
                <a:gd name="T53" fmla="*/ 74 w 74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29">
                  <a:moveTo>
                    <a:pt x="0" y="29"/>
                  </a:moveTo>
                  <a:lnTo>
                    <a:pt x="7" y="22"/>
                  </a:lnTo>
                  <a:lnTo>
                    <a:pt x="16" y="15"/>
                  </a:lnTo>
                  <a:lnTo>
                    <a:pt x="28" y="9"/>
                  </a:lnTo>
                  <a:lnTo>
                    <a:pt x="39" y="5"/>
                  </a:lnTo>
                  <a:lnTo>
                    <a:pt x="51" y="2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2" y="8"/>
                  </a:lnTo>
                  <a:lnTo>
                    <a:pt x="67" y="12"/>
                  </a:lnTo>
                  <a:lnTo>
                    <a:pt x="58" y="15"/>
                  </a:lnTo>
                  <a:lnTo>
                    <a:pt x="46" y="18"/>
                  </a:lnTo>
                  <a:lnTo>
                    <a:pt x="34" y="20"/>
                  </a:lnTo>
                  <a:lnTo>
                    <a:pt x="21" y="23"/>
                  </a:lnTo>
                  <a:lnTo>
                    <a:pt x="9" y="2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9" name="Freeform 32"/>
            <p:cNvSpPr>
              <a:spLocks/>
            </p:cNvSpPr>
            <p:nvPr/>
          </p:nvSpPr>
          <p:spPr bwMode="auto">
            <a:xfrm>
              <a:off x="3464" y="2400"/>
              <a:ext cx="27" cy="15"/>
            </a:xfrm>
            <a:custGeom>
              <a:avLst/>
              <a:gdLst>
                <a:gd name="T0" fmla="*/ 0 w 76"/>
                <a:gd name="T1" fmla="*/ 0 h 44"/>
                <a:gd name="T2" fmla="*/ 0 w 76"/>
                <a:gd name="T3" fmla="*/ 0 h 44"/>
                <a:gd name="T4" fmla="*/ 0 w 76"/>
                <a:gd name="T5" fmla="*/ 0 h 44"/>
                <a:gd name="T6" fmla="*/ 0 w 76"/>
                <a:gd name="T7" fmla="*/ 0 h 44"/>
                <a:gd name="T8" fmla="*/ 0 w 76"/>
                <a:gd name="T9" fmla="*/ 0 h 44"/>
                <a:gd name="T10" fmla="*/ 0 w 76"/>
                <a:gd name="T11" fmla="*/ 0 h 44"/>
                <a:gd name="T12" fmla="*/ 0 w 76"/>
                <a:gd name="T13" fmla="*/ 0 h 44"/>
                <a:gd name="T14" fmla="*/ 0 w 76"/>
                <a:gd name="T15" fmla="*/ 0 h 44"/>
                <a:gd name="T16" fmla="*/ 0 w 76"/>
                <a:gd name="T17" fmla="*/ 0 h 44"/>
                <a:gd name="T18" fmla="*/ 0 w 76"/>
                <a:gd name="T19" fmla="*/ 0 h 44"/>
                <a:gd name="T20" fmla="*/ 0 w 76"/>
                <a:gd name="T21" fmla="*/ 0 h 44"/>
                <a:gd name="T22" fmla="*/ 0 w 76"/>
                <a:gd name="T23" fmla="*/ 0 h 44"/>
                <a:gd name="T24" fmla="*/ 0 w 76"/>
                <a:gd name="T25" fmla="*/ 0 h 44"/>
                <a:gd name="T26" fmla="*/ 0 w 76"/>
                <a:gd name="T27" fmla="*/ 0 h 44"/>
                <a:gd name="T28" fmla="*/ 0 w 76"/>
                <a:gd name="T29" fmla="*/ 0 h 44"/>
                <a:gd name="T30" fmla="*/ 0 w 76"/>
                <a:gd name="T31" fmla="*/ 0 h 44"/>
                <a:gd name="T32" fmla="*/ 0 w 76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44"/>
                <a:gd name="T53" fmla="*/ 76 w 76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44">
                  <a:moveTo>
                    <a:pt x="0" y="44"/>
                  </a:moveTo>
                  <a:lnTo>
                    <a:pt x="8" y="36"/>
                  </a:lnTo>
                  <a:lnTo>
                    <a:pt x="18" y="29"/>
                  </a:lnTo>
                  <a:lnTo>
                    <a:pt x="29" y="20"/>
                  </a:lnTo>
                  <a:lnTo>
                    <a:pt x="42" y="13"/>
                  </a:lnTo>
                  <a:lnTo>
                    <a:pt x="52" y="5"/>
                  </a:lnTo>
                  <a:lnTo>
                    <a:pt x="63" y="2"/>
                  </a:lnTo>
                  <a:lnTo>
                    <a:pt x="71" y="0"/>
                  </a:lnTo>
                  <a:lnTo>
                    <a:pt x="76" y="4"/>
                  </a:lnTo>
                  <a:lnTo>
                    <a:pt x="76" y="10"/>
                  </a:lnTo>
                  <a:lnTo>
                    <a:pt x="69" y="15"/>
                  </a:lnTo>
                  <a:lnTo>
                    <a:pt x="59" y="20"/>
                  </a:lnTo>
                  <a:lnTo>
                    <a:pt x="46" y="25"/>
                  </a:lnTo>
                  <a:lnTo>
                    <a:pt x="33" y="30"/>
                  </a:lnTo>
                  <a:lnTo>
                    <a:pt x="19" y="35"/>
                  </a:lnTo>
                  <a:lnTo>
                    <a:pt x="8" y="4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0" name="Freeform 33"/>
            <p:cNvSpPr>
              <a:spLocks/>
            </p:cNvSpPr>
            <p:nvPr/>
          </p:nvSpPr>
          <p:spPr bwMode="auto">
            <a:xfrm>
              <a:off x="3460" y="2385"/>
              <a:ext cx="27" cy="20"/>
            </a:xfrm>
            <a:custGeom>
              <a:avLst/>
              <a:gdLst>
                <a:gd name="T0" fmla="*/ 0 w 76"/>
                <a:gd name="T1" fmla="*/ 0 h 59"/>
                <a:gd name="T2" fmla="*/ 0 w 76"/>
                <a:gd name="T3" fmla="*/ 0 h 59"/>
                <a:gd name="T4" fmla="*/ 0 w 76"/>
                <a:gd name="T5" fmla="*/ 0 h 59"/>
                <a:gd name="T6" fmla="*/ 0 w 76"/>
                <a:gd name="T7" fmla="*/ 0 h 59"/>
                <a:gd name="T8" fmla="*/ 0 w 76"/>
                <a:gd name="T9" fmla="*/ 0 h 59"/>
                <a:gd name="T10" fmla="*/ 0 w 76"/>
                <a:gd name="T11" fmla="*/ 0 h 59"/>
                <a:gd name="T12" fmla="*/ 0 w 76"/>
                <a:gd name="T13" fmla="*/ 0 h 59"/>
                <a:gd name="T14" fmla="*/ 0 w 76"/>
                <a:gd name="T15" fmla="*/ 0 h 59"/>
                <a:gd name="T16" fmla="*/ 0 w 76"/>
                <a:gd name="T17" fmla="*/ 0 h 59"/>
                <a:gd name="T18" fmla="*/ 0 w 76"/>
                <a:gd name="T19" fmla="*/ 0 h 59"/>
                <a:gd name="T20" fmla="*/ 0 w 76"/>
                <a:gd name="T21" fmla="*/ 0 h 59"/>
                <a:gd name="T22" fmla="*/ 0 w 76"/>
                <a:gd name="T23" fmla="*/ 0 h 59"/>
                <a:gd name="T24" fmla="*/ 0 w 76"/>
                <a:gd name="T25" fmla="*/ 0 h 59"/>
                <a:gd name="T26" fmla="*/ 0 w 76"/>
                <a:gd name="T27" fmla="*/ 0 h 59"/>
                <a:gd name="T28" fmla="*/ 0 w 76"/>
                <a:gd name="T29" fmla="*/ 0 h 59"/>
                <a:gd name="T30" fmla="*/ 0 w 76"/>
                <a:gd name="T31" fmla="*/ 0 h 59"/>
                <a:gd name="T32" fmla="*/ 0 w 76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9"/>
                <a:gd name="T53" fmla="*/ 76 w 76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9">
                  <a:moveTo>
                    <a:pt x="0" y="59"/>
                  </a:moveTo>
                  <a:lnTo>
                    <a:pt x="6" y="51"/>
                  </a:lnTo>
                  <a:lnTo>
                    <a:pt x="16" y="42"/>
                  </a:lnTo>
                  <a:lnTo>
                    <a:pt x="27" y="30"/>
                  </a:lnTo>
                  <a:lnTo>
                    <a:pt x="41" y="19"/>
                  </a:lnTo>
                  <a:lnTo>
                    <a:pt x="52" y="10"/>
                  </a:lnTo>
                  <a:lnTo>
                    <a:pt x="64" y="3"/>
                  </a:lnTo>
                  <a:lnTo>
                    <a:pt x="72" y="0"/>
                  </a:lnTo>
                  <a:lnTo>
                    <a:pt x="76" y="3"/>
                  </a:lnTo>
                  <a:lnTo>
                    <a:pt x="75" y="9"/>
                  </a:lnTo>
                  <a:lnTo>
                    <a:pt x="67" y="18"/>
                  </a:lnTo>
                  <a:lnTo>
                    <a:pt x="56" y="25"/>
                  </a:lnTo>
                  <a:lnTo>
                    <a:pt x="43" y="34"/>
                  </a:lnTo>
                  <a:lnTo>
                    <a:pt x="29" y="42"/>
                  </a:lnTo>
                  <a:lnTo>
                    <a:pt x="16" y="49"/>
                  </a:lnTo>
                  <a:lnTo>
                    <a:pt x="6" y="5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1" name="Freeform 34"/>
            <p:cNvSpPr>
              <a:spLocks/>
            </p:cNvSpPr>
            <p:nvPr/>
          </p:nvSpPr>
          <p:spPr bwMode="auto">
            <a:xfrm>
              <a:off x="3456" y="2371"/>
              <a:ext cx="28" cy="22"/>
            </a:xfrm>
            <a:custGeom>
              <a:avLst/>
              <a:gdLst>
                <a:gd name="T0" fmla="*/ 0 w 79"/>
                <a:gd name="T1" fmla="*/ 0 h 66"/>
                <a:gd name="T2" fmla="*/ 0 w 79"/>
                <a:gd name="T3" fmla="*/ 0 h 66"/>
                <a:gd name="T4" fmla="*/ 0 w 79"/>
                <a:gd name="T5" fmla="*/ 0 h 66"/>
                <a:gd name="T6" fmla="*/ 0 w 79"/>
                <a:gd name="T7" fmla="*/ 0 h 66"/>
                <a:gd name="T8" fmla="*/ 0 w 79"/>
                <a:gd name="T9" fmla="*/ 0 h 66"/>
                <a:gd name="T10" fmla="*/ 0 w 79"/>
                <a:gd name="T11" fmla="*/ 0 h 66"/>
                <a:gd name="T12" fmla="*/ 0 w 79"/>
                <a:gd name="T13" fmla="*/ 0 h 66"/>
                <a:gd name="T14" fmla="*/ 0 w 79"/>
                <a:gd name="T15" fmla="*/ 0 h 66"/>
                <a:gd name="T16" fmla="*/ 0 w 79"/>
                <a:gd name="T17" fmla="*/ 0 h 66"/>
                <a:gd name="T18" fmla="*/ 0 w 79"/>
                <a:gd name="T19" fmla="*/ 0 h 66"/>
                <a:gd name="T20" fmla="*/ 0 w 79"/>
                <a:gd name="T21" fmla="*/ 0 h 66"/>
                <a:gd name="T22" fmla="*/ 0 w 79"/>
                <a:gd name="T23" fmla="*/ 0 h 66"/>
                <a:gd name="T24" fmla="*/ 0 w 79"/>
                <a:gd name="T25" fmla="*/ 0 h 66"/>
                <a:gd name="T26" fmla="*/ 0 w 79"/>
                <a:gd name="T27" fmla="*/ 0 h 66"/>
                <a:gd name="T28" fmla="*/ 0 w 79"/>
                <a:gd name="T29" fmla="*/ 0 h 66"/>
                <a:gd name="T30" fmla="*/ 0 w 79"/>
                <a:gd name="T31" fmla="*/ 0 h 66"/>
                <a:gd name="T32" fmla="*/ 0 w 79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66"/>
                <a:gd name="T53" fmla="*/ 79 w 79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66">
                  <a:moveTo>
                    <a:pt x="0" y="66"/>
                  </a:moveTo>
                  <a:lnTo>
                    <a:pt x="5" y="58"/>
                  </a:lnTo>
                  <a:lnTo>
                    <a:pt x="14" y="47"/>
                  </a:lnTo>
                  <a:lnTo>
                    <a:pt x="26" y="35"/>
                  </a:lnTo>
                  <a:lnTo>
                    <a:pt x="38" y="22"/>
                  </a:lnTo>
                  <a:lnTo>
                    <a:pt x="51" y="11"/>
                  </a:lnTo>
                  <a:lnTo>
                    <a:pt x="63" y="3"/>
                  </a:lnTo>
                  <a:lnTo>
                    <a:pt x="72" y="0"/>
                  </a:lnTo>
                  <a:lnTo>
                    <a:pt x="79" y="2"/>
                  </a:lnTo>
                  <a:lnTo>
                    <a:pt x="79" y="8"/>
                  </a:lnTo>
                  <a:lnTo>
                    <a:pt x="72" y="16"/>
                  </a:lnTo>
                  <a:lnTo>
                    <a:pt x="62" y="25"/>
                  </a:lnTo>
                  <a:lnTo>
                    <a:pt x="47" y="33"/>
                  </a:lnTo>
                  <a:lnTo>
                    <a:pt x="33" y="43"/>
                  </a:lnTo>
                  <a:lnTo>
                    <a:pt x="18" y="52"/>
                  </a:lnTo>
                  <a:lnTo>
                    <a:pt x="7" y="6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2" name="Freeform 35"/>
            <p:cNvSpPr>
              <a:spLocks/>
            </p:cNvSpPr>
            <p:nvPr/>
          </p:nvSpPr>
          <p:spPr bwMode="auto">
            <a:xfrm>
              <a:off x="3451" y="2358"/>
              <a:ext cx="25" cy="26"/>
            </a:xfrm>
            <a:custGeom>
              <a:avLst/>
              <a:gdLst>
                <a:gd name="T0" fmla="*/ 0 w 74"/>
                <a:gd name="T1" fmla="*/ 0 h 79"/>
                <a:gd name="T2" fmla="*/ 0 w 74"/>
                <a:gd name="T3" fmla="*/ 0 h 79"/>
                <a:gd name="T4" fmla="*/ 0 w 74"/>
                <a:gd name="T5" fmla="*/ 0 h 79"/>
                <a:gd name="T6" fmla="*/ 0 w 74"/>
                <a:gd name="T7" fmla="*/ 0 h 79"/>
                <a:gd name="T8" fmla="*/ 0 w 74"/>
                <a:gd name="T9" fmla="*/ 0 h 79"/>
                <a:gd name="T10" fmla="*/ 0 w 74"/>
                <a:gd name="T11" fmla="*/ 0 h 79"/>
                <a:gd name="T12" fmla="*/ 0 w 74"/>
                <a:gd name="T13" fmla="*/ 0 h 79"/>
                <a:gd name="T14" fmla="*/ 0 w 74"/>
                <a:gd name="T15" fmla="*/ 0 h 79"/>
                <a:gd name="T16" fmla="*/ 0 w 74"/>
                <a:gd name="T17" fmla="*/ 0 h 79"/>
                <a:gd name="T18" fmla="*/ 0 w 74"/>
                <a:gd name="T19" fmla="*/ 0 h 79"/>
                <a:gd name="T20" fmla="*/ 0 w 74"/>
                <a:gd name="T21" fmla="*/ 0 h 79"/>
                <a:gd name="T22" fmla="*/ 0 w 74"/>
                <a:gd name="T23" fmla="*/ 0 h 79"/>
                <a:gd name="T24" fmla="*/ 0 w 74"/>
                <a:gd name="T25" fmla="*/ 0 h 79"/>
                <a:gd name="T26" fmla="*/ 0 w 74"/>
                <a:gd name="T27" fmla="*/ 0 h 79"/>
                <a:gd name="T28" fmla="*/ 0 w 74"/>
                <a:gd name="T29" fmla="*/ 0 h 79"/>
                <a:gd name="T30" fmla="*/ 0 w 74"/>
                <a:gd name="T31" fmla="*/ 0 h 79"/>
                <a:gd name="T32" fmla="*/ 0 w 74"/>
                <a:gd name="T33" fmla="*/ 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9"/>
                <a:gd name="T53" fmla="*/ 74 w 74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9">
                  <a:moveTo>
                    <a:pt x="0" y="79"/>
                  </a:moveTo>
                  <a:lnTo>
                    <a:pt x="4" y="69"/>
                  </a:lnTo>
                  <a:lnTo>
                    <a:pt x="11" y="56"/>
                  </a:lnTo>
                  <a:lnTo>
                    <a:pt x="19" y="43"/>
                  </a:lnTo>
                  <a:lnTo>
                    <a:pt x="28" y="30"/>
                  </a:lnTo>
                  <a:lnTo>
                    <a:pt x="38" y="19"/>
                  </a:lnTo>
                  <a:lnTo>
                    <a:pt x="50" y="9"/>
                  </a:lnTo>
                  <a:lnTo>
                    <a:pt x="61" y="3"/>
                  </a:lnTo>
                  <a:lnTo>
                    <a:pt x="73" y="0"/>
                  </a:lnTo>
                  <a:lnTo>
                    <a:pt x="74" y="4"/>
                  </a:lnTo>
                  <a:lnTo>
                    <a:pt x="70" y="12"/>
                  </a:lnTo>
                  <a:lnTo>
                    <a:pt x="59" y="23"/>
                  </a:lnTo>
                  <a:lnTo>
                    <a:pt x="48" y="35"/>
                  </a:lnTo>
                  <a:lnTo>
                    <a:pt x="33" y="49"/>
                  </a:lnTo>
                  <a:lnTo>
                    <a:pt x="20" y="61"/>
                  </a:lnTo>
                  <a:lnTo>
                    <a:pt x="8" y="7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3" name="Freeform 36"/>
            <p:cNvSpPr>
              <a:spLocks/>
            </p:cNvSpPr>
            <p:nvPr/>
          </p:nvSpPr>
          <p:spPr bwMode="auto">
            <a:xfrm>
              <a:off x="3449" y="2349"/>
              <a:ext cx="12" cy="28"/>
            </a:xfrm>
            <a:custGeom>
              <a:avLst/>
              <a:gdLst>
                <a:gd name="T0" fmla="*/ 0 w 37"/>
                <a:gd name="T1" fmla="*/ 0 h 86"/>
                <a:gd name="T2" fmla="*/ 0 w 37"/>
                <a:gd name="T3" fmla="*/ 0 h 86"/>
                <a:gd name="T4" fmla="*/ 0 w 37"/>
                <a:gd name="T5" fmla="*/ 0 h 86"/>
                <a:gd name="T6" fmla="*/ 0 w 37"/>
                <a:gd name="T7" fmla="*/ 0 h 86"/>
                <a:gd name="T8" fmla="*/ 0 w 37"/>
                <a:gd name="T9" fmla="*/ 0 h 86"/>
                <a:gd name="T10" fmla="*/ 0 w 37"/>
                <a:gd name="T11" fmla="*/ 0 h 86"/>
                <a:gd name="T12" fmla="*/ 0 w 37"/>
                <a:gd name="T13" fmla="*/ 0 h 86"/>
                <a:gd name="T14" fmla="*/ 0 w 37"/>
                <a:gd name="T15" fmla="*/ 0 h 86"/>
                <a:gd name="T16" fmla="*/ 0 w 37"/>
                <a:gd name="T17" fmla="*/ 0 h 86"/>
                <a:gd name="T18" fmla="*/ 0 w 37"/>
                <a:gd name="T19" fmla="*/ 0 h 86"/>
                <a:gd name="T20" fmla="*/ 0 w 37"/>
                <a:gd name="T21" fmla="*/ 0 h 86"/>
                <a:gd name="T22" fmla="*/ 0 w 37"/>
                <a:gd name="T23" fmla="*/ 0 h 86"/>
                <a:gd name="T24" fmla="*/ 0 w 37"/>
                <a:gd name="T25" fmla="*/ 0 h 86"/>
                <a:gd name="T26" fmla="*/ 0 w 37"/>
                <a:gd name="T27" fmla="*/ 0 h 86"/>
                <a:gd name="T28" fmla="*/ 0 w 37"/>
                <a:gd name="T29" fmla="*/ 0 h 86"/>
                <a:gd name="T30" fmla="*/ 0 w 37"/>
                <a:gd name="T31" fmla="*/ 0 h 86"/>
                <a:gd name="T32" fmla="*/ 0 w 37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86"/>
                <a:gd name="T53" fmla="*/ 37 w 37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86">
                  <a:moveTo>
                    <a:pt x="37" y="1"/>
                  </a:moveTo>
                  <a:lnTo>
                    <a:pt x="37" y="5"/>
                  </a:lnTo>
                  <a:lnTo>
                    <a:pt x="34" y="13"/>
                  </a:lnTo>
                  <a:lnTo>
                    <a:pt x="31" y="26"/>
                  </a:lnTo>
                  <a:lnTo>
                    <a:pt x="24" y="38"/>
                  </a:lnTo>
                  <a:lnTo>
                    <a:pt x="17" y="52"/>
                  </a:lnTo>
                  <a:lnTo>
                    <a:pt x="11" y="66"/>
                  </a:lnTo>
                  <a:lnTo>
                    <a:pt x="6" y="77"/>
                  </a:lnTo>
                  <a:lnTo>
                    <a:pt x="3" y="86"/>
                  </a:lnTo>
                  <a:lnTo>
                    <a:pt x="0" y="74"/>
                  </a:lnTo>
                  <a:lnTo>
                    <a:pt x="2" y="59"/>
                  </a:lnTo>
                  <a:lnTo>
                    <a:pt x="4" y="45"/>
                  </a:lnTo>
                  <a:lnTo>
                    <a:pt x="8" y="30"/>
                  </a:lnTo>
                  <a:lnTo>
                    <a:pt x="15" y="16"/>
                  </a:lnTo>
                  <a:lnTo>
                    <a:pt x="21" y="6"/>
                  </a:lnTo>
                  <a:lnTo>
                    <a:pt x="2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4" name="Freeform 37"/>
            <p:cNvSpPr>
              <a:spLocks/>
            </p:cNvSpPr>
            <p:nvPr/>
          </p:nvSpPr>
          <p:spPr bwMode="auto">
            <a:xfrm>
              <a:off x="3440" y="2339"/>
              <a:ext cx="12" cy="28"/>
            </a:xfrm>
            <a:custGeom>
              <a:avLst/>
              <a:gdLst>
                <a:gd name="T0" fmla="*/ 0 w 36"/>
                <a:gd name="T1" fmla="*/ 0 h 85"/>
                <a:gd name="T2" fmla="*/ 0 w 36"/>
                <a:gd name="T3" fmla="*/ 0 h 85"/>
                <a:gd name="T4" fmla="*/ 0 w 36"/>
                <a:gd name="T5" fmla="*/ 0 h 85"/>
                <a:gd name="T6" fmla="*/ 0 w 36"/>
                <a:gd name="T7" fmla="*/ 0 h 85"/>
                <a:gd name="T8" fmla="*/ 0 w 36"/>
                <a:gd name="T9" fmla="*/ 0 h 85"/>
                <a:gd name="T10" fmla="*/ 0 w 36"/>
                <a:gd name="T11" fmla="*/ 0 h 85"/>
                <a:gd name="T12" fmla="*/ 0 w 36"/>
                <a:gd name="T13" fmla="*/ 0 h 85"/>
                <a:gd name="T14" fmla="*/ 0 w 36"/>
                <a:gd name="T15" fmla="*/ 0 h 85"/>
                <a:gd name="T16" fmla="*/ 0 w 36"/>
                <a:gd name="T17" fmla="*/ 0 h 85"/>
                <a:gd name="T18" fmla="*/ 0 w 36"/>
                <a:gd name="T19" fmla="*/ 0 h 85"/>
                <a:gd name="T20" fmla="*/ 0 w 36"/>
                <a:gd name="T21" fmla="*/ 0 h 85"/>
                <a:gd name="T22" fmla="*/ 0 w 36"/>
                <a:gd name="T23" fmla="*/ 0 h 85"/>
                <a:gd name="T24" fmla="*/ 0 w 36"/>
                <a:gd name="T25" fmla="*/ 0 h 85"/>
                <a:gd name="T26" fmla="*/ 0 w 36"/>
                <a:gd name="T27" fmla="*/ 0 h 85"/>
                <a:gd name="T28" fmla="*/ 0 w 36"/>
                <a:gd name="T29" fmla="*/ 0 h 85"/>
                <a:gd name="T30" fmla="*/ 0 w 36"/>
                <a:gd name="T31" fmla="*/ 0 h 85"/>
                <a:gd name="T32" fmla="*/ 0 w 36"/>
                <a:gd name="T33" fmla="*/ 0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85"/>
                <a:gd name="T53" fmla="*/ 36 w 36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85">
                  <a:moveTo>
                    <a:pt x="36" y="0"/>
                  </a:moveTo>
                  <a:lnTo>
                    <a:pt x="36" y="5"/>
                  </a:lnTo>
                  <a:lnTo>
                    <a:pt x="33" y="14"/>
                  </a:lnTo>
                  <a:lnTo>
                    <a:pt x="29" y="25"/>
                  </a:lnTo>
                  <a:lnTo>
                    <a:pt x="23" y="39"/>
                  </a:lnTo>
                  <a:lnTo>
                    <a:pt x="16" y="54"/>
                  </a:lnTo>
                  <a:lnTo>
                    <a:pt x="11" y="66"/>
                  </a:lnTo>
                  <a:lnTo>
                    <a:pt x="6" y="78"/>
                  </a:lnTo>
                  <a:lnTo>
                    <a:pt x="2" y="85"/>
                  </a:lnTo>
                  <a:lnTo>
                    <a:pt x="0" y="73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8" y="29"/>
                  </a:lnTo>
                  <a:lnTo>
                    <a:pt x="13" y="15"/>
                  </a:lnTo>
                  <a:lnTo>
                    <a:pt x="20" y="5"/>
                  </a:lnTo>
                  <a:lnTo>
                    <a:pt x="28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5" name="Freeform 38"/>
            <p:cNvSpPr>
              <a:spLocks/>
            </p:cNvSpPr>
            <p:nvPr/>
          </p:nvSpPr>
          <p:spPr bwMode="auto">
            <a:xfrm>
              <a:off x="3466" y="2255"/>
              <a:ext cx="31" cy="142"/>
            </a:xfrm>
            <a:custGeom>
              <a:avLst/>
              <a:gdLst>
                <a:gd name="T0" fmla="*/ 0 w 92"/>
                <a:gd name="T1" fmla="*/ 0 h 428"/>
                <a:gd name="T2" fmla="*/ 0 w 92"/>
                <a:gd name="T3" fmla="*/ 0 h 428"/>
                <a:gd name="T4" fmla="*/ 0 w 92"/>
                <a:gd name="T5" fmla="*/ 0 h 428"/>
                <a:gd name="T6" fmla="*/ 0 w 92"/>
                <a:gd name="T7" fmla="*/ 0 h 428"/>
                <a:gd name="T8" fmla="*/ 0 w 92"/>
                <a:gd name="T9" fmla="*/ 0 h 428"/>
                <a:gd name="T10" fmla="*/ 0 w 92"/>
                <a:gd name="T11" fmla="*/ 0 h 428"/>
                <a:gd name="T12" fmla="*/ 0 w 92"/>
                <a:gd name="T13" fmla="*/ 0 h 428"/>
                <a:gd name="T14" fmla="*/ 0 w 92"/>
                <a:gd name="T15" fmla="*/ 0 h 428"/>
                <a:gd name="T16" fmla="*/ 0 w 92"/>
                <a:gd name="T17" fmla="*/ 0 h 428"/>
                <a:gd name="T18" fmla="*/ 0 w 92"/>
                <a:gd name="T19" fmla="*/ 0 h 428"/>
                <a:gd name="T20" fmla="*/ 0 w 92"/>
                <a:gd name="T21" fmla="*/ 0 h 428"/>
                <a:gd name="T22" fmla="*/ 0 w 92"/>
                <a:gd name="T23" fmla="*/ 0 h 428"/>
                <a:gd name="T24" fmla="*/ 0 w 92"/>
                <a:gd name="T25" fmla="*/ 0 h 428"/>
                <a:gd name="T26" fmla="*/ 0 w 92"/>
                <a:gd name="T27" fmla="*/ 0 h 428"/>
                <a:gd name="T28" fmla="*/ 0 w 92"/>
                <a:gd name="T29" fmla="*/ 0 h 428"/>
                <a:gd name="T30" fmla="*/ 0 w 92"/>
                <a:gd name="T31" fmla="*/ 0 h 428"/>
                <a:gd name="T32" fmla="*/ 0 w 92"/>
                <a:gd name="T33" fmla="*/ 0 h 428"/>
                <a:gd name="T34" fmla="*/ 0 w 92"/>
                <a:gd name="T35" fmla="*/ 0 h 428"/>
                <a:gd name="T36" fmla="*/ 0 w 92"/>
                <a:gd name="T37" fmla="*/ 0 h 428"/>
                <a:gd name="T38" fmla="*/ 0 w 92"/>
                <a:gd name="T39" fmla="*/ 0 h 428"/>
                <a:gd name="T40" fmla="*/ 0 w 92"/>
                <a:gd name="T41" fmla="*/ 0 h 4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428"/>
                <a:gd name="T65" fmla="*/ 92 w 92"/>
                <a:gd name="T66" fmla="*/ 428 h 4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428">
                  <a:moveTo>
                    <a:pt x="77" y="421"/>
                  </a:moveTo>
                  <a:lnTo>
                    <a:pt x="81" y="424"/>
                  </a:lnTo>
                  <a:lnTo>
                    <a:pt x="85" y="425"/>
                  </a:lnTo>
                  <a:lnTo>
                    <a:pt x="88" y="426"/>
                  </a:lnTo>
                  <a:lnTo>
                    <a:pt x="92" y="428"/>
                  </a:lnTo>
                  <a:lnTo>
                    <a:pt x="60" y="364"/>
                  </a:lnTo>
                  <a:lnTo>
                    <a:pt x="38" y="303"/>
                  </a:lnTo>
                  <a:lnTo>
                    <a:pt x="23" y="243"/>
                  </a:lnTo>
                  <a:lnTo>
                    <a:pt x="15" y="187"/>
                  </a:lnTo>
                  <a:lnTo>
                    <a:pt x="11" y="134"/>
                  </a:lnTo>
                  <a:lnTo>
                    <a:pt x="11" y="85"/>
                  </a:lnTo>
                  <a:lnTo>
                    <a:pt x="14" y="40"/>
                  </a:lnTo>
                  <a:lnTo>
                    <a:pt x="15" y="0"/>
                  </a:lnTo>
                  <a:lnTo>
                    <a:pt x="8" y="30"/>
                  </a:lnTo>
                  <a:lnTo>
                    <a:pt x="2" y="76"/>
                  </a:lnTo>
                  <a:lnTo>
                    <a:pt x="0" y="132"/>
                  </a:lnTo>
                  <a:lnTo>
                    <a:pt x="4" y="194"/>
                  </a:lnTo>
                  <a:lnTo>
                    <a:pt x="11" y="259"/>
                  </a:lnTo>
                  <a:lnTo>
                    <a:pt x="26" y="322"/>
                  </a:lnTo>
                  <a:lnTo>
                    <a:pt x="47" y="376"/>
                  </a:lnTo>
                  <a:lnTo>
                    <a:pt x="77" y="4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6" name="Freeform 39"/>
            <p:cNvSpPr>
              <a:spLocks/>
            </p:cNvSpPr>
            <p:nvPr/>
          </p:nvSpPr>
          <p:spPr bwMode="auto">
            <a:xfrm>
              <a:off x="3468" y="2264"/>
              <a:ext cx="24" cy="20"/>
            </a:xfrm>
            <a:custGeom>
              <a:avLst/>
              <a:gdLst>
                <a:gd name="T0" fmla="*/ 0 w 68"/>
                <a:gd name="T1" fmla="*/ 0 h 59"/>
                <a:gd name="T2" fmla="*/ 0 w 68"/>
                <a:gd name="T3" fmla="*/ 0 h 59"/>
                <a:gd name="T4" fmla="*/ 0 w 68"/>
                <a:gd name="T5" fmla="*/ 0 h 59"/>
                <a:gd name="T6" fmla="*/ 0 w 68"/>
                <a:gd name="T7" fmla="*/ 0 h 59"/>
                <a:gd name="T8" fmla="*/ 0 w 68"/>
                <a:gd name="T9" fmla="*/ 0 h 59"/>
                <a:gd name="T10" fmla="*/ 0 w 68"/>
                <a:gd name="T11" fmla="*/ 0 h 59"/>
                <a:gd name="T12" fmla="*/ 0 w 68"/>
                <a:gd name="T13" fmla="*/ 0 h 59"/>
                <a:gd name="T14" fmla="*/ 0 w 68"/>
                <a:gd name="T15" fmla="*/ 0 h 59"/>
                <a:gd name="T16" fmla="*/ 0 w 68"/>
                <a:gd name="T17" fmla="*/ 0 h 59"/>
                <a:gd name="T18" fmla="*/ 0 w 68"/>
                <a:gd name="T19" fmla="*/ 0 h 59"/>
                <a:gd name="T20" fmla="*/ 0 w 68"/>
                <a:gd name="T21" fmla="*/ 0 h 59"/>
                <a:gd name="T22" fmla="*/ 0 w 68"/>
                <a:gd name="T23" fmla="*/ 0 h 59"/>
                <a:gd name="T24" fmla="*/ 0 w 68"/>
                <a:gd name="T25" fmla="*/ 0 h 59"/>
                <a:gd name="T26" fmla="*/ 0 w 68"/>
                <a:gd name="T27" fmla="*/ 0 h 59"/>
                <a:gd name="T28" fmla="*/ 0 w 68"/>
                <a:gd name="T29" fmla="*/ 0 h 59"/>
                <a:gd name="T30" fmla="*/ 0 w 68"/>
                <a:gd name="T31" fmla="*/ 0 h 59"/>
                <a:gd name="T32" fmla="*/ 0 w 68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59"/>
                <a:gd name="T53" fmla="*/ 68 w 68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59">
                  <a:moveTo>
                    <a:pt x="68" y="2"/>
                  </a:moveTo>
                  <a:lnTo>
                    <a:pt x="64" y="0"/>
                  </a:lnTo>
                  <a:lnTo>
                    <a:pt x="56" y="2"/>
                  </a:lnTo>
                  <a:lnTo>
                    <a:pt x="47" y="5"/>
                  </a:lnTo>
                  <a:lnTo>
                    <a:pt x="35" y="12"/>
                  </a:lnTo>
                  <a:lnTo>
                    <a:pt x="23" y="22"/>
                  </a:lnTo>
                  <a:lnTo>
                    <a:pt x="13" y="32"/>
                  </a:lnTo>
                  <a:lnTo>
                    <a:pt x="5" y="45"/>
                  </a:lnTo>
                  <a:lnTo>
                    <a:pt x="0" y="59"/>
                  </a:lnTo>
                  <a:lnTo>
                    <a:pt x="7" y="53"/>
                  </a:lnTo>
                  <a:lnTo>
                    <a:pt x="17" y="44"/>
                  </a:lnTo>
                  <a:lnTo>
                    <a:pt x="28" y="37"/>
                  </a:lnTo>
                  <a:lnTo>
                    <a:pt x="40" y="28"/>
                  </a:lnTo>
                  <a:lnTo>
                    <a:pt x="52" y="19"/>
                  </a:lnTo>
                  <a:lnTo>
                    <a:pt x="61" y="12"/>
                  </a:lnTo>
                  <a:lnTo>
                    <a:pt x="67" y="5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7" name="Freeform 40"/>
            <p:cNvSpPr>
              <a:spLocks/>
            </p:cNvSpPr>
            <p:nvPr/>
          </p:nvSpPr>
          <p:spPr bwMode="auto">
            <a:xfrm>
              <a:off x="3467" y="2283"/>
              <a:ext cx="27" cy="26"/>
            </a:xfrm>
            <a:custGeom>
              <a:avLst/>
              <a:gdLst>
                <a:gd name="T0" fmla="*/ 0 w 79"/>
                <a:gd name="T1" fmla="*/ 0 h 77"/>
                <a:gd name="T2" fmla="*/ 0 w 79"/>
                <a:gd name="T3" fmla="*/ 0 h 77"/>
                <a:gd name="T4" fmla="*/ 0 w 79"/>
                <a:gd name="T5" fmla="*/ 0 h 77"/>
                <a:gd name="T6" fmla="*/ 0 w 79"/>
                <a:gd name="T7" fmla="*/ 0 h 77"/>
                <a:gd name="T8" fmla="*/ 0 w 79"/>
                <a:gd name="T9" fmla="*/ 0 h 77"/>
                <a:gd name="T10" fmla="*/ 0 w 79"/>
                <a:gd name="T11" fmla="*/ 0 h 77"/>
                <a:gd name="T12" fmla="*/ 0 w 79"/>
                <a:gd name="T13" fmla="*/ 0 h 77"/>
                <a:gd name="T14" fmla="*/ 0 w 79"/>
                <a:gd name="T15" fmla="*/ 0 h 77"/>
                <a:gd name="T16" fmla="*/ 0 w 79"/>
                <a:gd name="T17" fmla="*/ 0 h 77"/>
                <a:gd name="T18" fmla="*/ 0 w 79"/>
                <a:gd name="T19" fmla="*/ 0 h 77"/>
                <a:gd name="T20" fmla="*/ 0 w 79"/>
                <a:gd name="T21" fmla="*/ 0 h 77"/>
                <a:gd name="T22" fmla="*/ 0 w 79"/>
                <a:gd name="T23" fmla="*/ 0 h 77"/>
                <a:gd name="T24" fmla="*/ 0 w 79"/>
                <a:gd name="T25" fmla="*/ 0 h 77"/>
                <a:gd name="T26" fmla="*/ 0 w 79"/>
                <a:gd name="T27" fmla="*/ 0 h 77"/>
                <a:gd name="T28" fmla="*/ 0 w 79"/>
                <a:gd name="T29" fmla="*/ 0 h 77"/>
                <a:gd name="T30" fmla="*/ 0 w 79"/>
                <a:gd name="T31" fmla="*/ 0 h 77"/>
                <a:gd name="T32" fmla="*/ 0 w 79"/>
                <a:gd name="T33" fmla="*/ 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7"/>
                <a:gd name="T53" fmla="*/ 79 w 79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7">
                  <a:moveTo>
                    <a:pt x="79" y="2"/>
                  </a:moveTo>
                  <a:lnTo>
                    <a:pt x="75" y="0"/>
                  </a:lnTo>
                  <a:lnTo>
                    <a:pt x="66" y="2"/>
                  </a:lnTo>
                  <a:lnTo>
                    <a:pt x="54" y="10"/>
                  </a:lnTo>
                  <a:lnTo>
                    <a:pt x="42" y="20"/>
                  </a:lnTo>
                  <a:lnTo>
                    <a:pt x="28" y="32"/>
                  </a:lnTo>
                  <a:lnTo>
                    <a:pt x="16" y="47"/>
                  </a:lnTo>
                  <a:lnTo>
                    <a:pt x="7" y="62"/>
                  </a:lnTo>
                  <a:lnTo>
                    <a:pt x="0" y="77"/>
                  </a:lnTo>
                  <a:lnTo>
                    <a:pt x="7" y="71"/>
                  </a:lnTo>
                  <a:lnTo>
                    <a:pt x="17" y="62"/>
                  </a:lnTo>
                  <a:lnTo>
                    <a:pt x="31" y="52"/>
                  </a:lnTo>
                  <a:lnTo>
                    <a:pt x="46" y="41"/>
                  </a:lnTo>
                  <a:lnTo>
                    <a:pt x="60" y="29"/>
                  </a:lnTo>
                  <a:lnTo>
                    <a:pt x="71" y="19"/>
                  </a:lnTo>
                  <a:lnTo>
                    <a:pt x="78" y="9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8" name="Freeform 41"/>
            <p:cNvSpPr>
              <a:spLocks/>
            </p:cNvSpPr>
            <p:nvPr/>
          </p:nvSpPr>
          <p:spPr bwMode="auto">
            <a:xfrm>
              <a:off x="3468" y="2299"/>
              <a:ext cx="31" cy="23"/>
            </a:xfrm>
            <a:custGeom>
              <a:avLst/>
              <a:gdLst>
                <a:gd name="T0" fmla="*/ 0 w 88"/>
                <a:gd name="T1" fmla="*/ 0 h 68"/>
                <a:gd name="T2" fmla="*/ 0 w 88"/>
                <a:gd name="T3" fmla="*/ 0 h 68"/>
                <a:gd name="T4" fmla="*/ 0 w 88"/>
                <a:gd name="T5" fmla="*/ 0 h 68"/>
                <a:gd name="T6" fmla="*/ 0 w 88"/>
                <a:gd name="T7" fmla="*/ 0 h 68"/>
                <a:gd name="T8" fmla="*/ 0 w 88"/>
                <a:gd name="T9" fmla="*/ 0 h 68"/>
                <a:gd name="T10" fmla="*/ 0 w 88"/>
                <a:gd name="T11" fmla="*/ 0 h 68"/>
                <a:gd name="T12" fmla="*/ 0 w 88"/>
                <a:gd name="T13" fmla="*/ 0 h 68"/>
                <a:gd name="T14" fmla="*/ 0 w 88"/>
                <a:gd name="T15" fmla="*/ 0 h 68"/>
                <a:gd name="T16" fmla="*/ 0 w 88"/>
                <a:gd name="T17" fmla="*/ 0 h 68"/>
                <a:gd name="T18" fmla="*/ 0 w 88"/>
                <a:gd name="T19" fmla="*/ 0 h 68"/>
                <a:gd name="T20" fmla="*/ 0 w 88"/>
                <a:gd name="T21" fmla="*/ 0 h 68"/>
                <a:gd name="T22" fmla="*/ 0 w 88"/>
                <a:gd name="T23" fmla="*/ 0 h 68"/>
                <a:gd name="T24" fmla="*/ 0 w 88"/>
                <a:gd name="T25" fmla="*/ 0 h 68"/>
                <a:gd name="T26" fmla="*/ 0 w 88"/>
                <a:gd name="T27" fmla="*/ 0 h 68"/>
                <a:gd name="T28" fmla="*/ 0 w 88"/>
                <a:gd name="T29" fmla="*/ 0 h 68"/>
                <a:gd name="T30" fmla="*/ 0 w 88"/>
                <a:gd name="T31" fmla="*/ 0 h 68"/>
                <a:gd name="T32" fmla="*/ 0 w 8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68"/>
                <a:gd name="T53" fmla="*/ 88 w 8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68">
                  <a:moveTo>
                    <a:pt x="88" y="3"/>
                  </a:moveTo>
                  <a:lnTo>
                    <a:pt x="82" y="0"/>
                  </a:lnTo>
                  <a:lnTo>
                    <a:pt x="72" y="2"/>
                  </a:lnTo>
                  <a:lnTo>
                    <a:pt x="59" y="8"/>
                  </a:lnTo>
                  <a:lnTo>
                    <a:pt x="44" y="17"/>
                  </a:lnTo>
                  <a:lnTo>
                    <a:pt x="28" y="28"/>
                  </a:lnTo>
                  <a:lnTo>
                    <a:pt x="15" y="40"/>
                  </a:lnTo>
                  <a:lnTo>
                    <a:pt x="5" y="54"/>
                  </a:lnTo>
                  <a:lnTo>
                    <a:pt x="0" y="68"/>
                  </a:lnTo>
                  <a:lnTo>
                    <a:pt x="6" y="64"/>
                  </a:lnTo>
                  <a:lnTo>
                    <a:pt x="18" y="57"/>
                  </a:lnTo>
                  <a:lnTo>
                    <a:pt x="34" y="47"/>
                  </a:lnTo>
                  <a:lnTo>
                    <a:pt x="50" y="37"/>
                  </a:lnTo>
                  <a:lnTo>
                    <a:pt x="64" y="27"/>
                  </a:lnTo>
                  <a:lnTo>
                    <a:pt x="77" y="17"/>
                  </a:lnTo>
                  <a:lnTo>
                    <a:pt x="85" y="8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9" name="Freeform 42"/>
            <p:cNvSpPr>
              <a:spLocks/>
            </p:cNvSpPr>
            <p:nvPr/>
          </p:nvSpPr>
          <p:spPr bwMode="auto">
            <a:xfrm>
              <a:off x="3471" y="2327"/>
              <a:ext cx="28" cy="19"/>
            </a:xfrm>
            <a:custGeom>
              <a:avLst/>
              <a:gdLst>
                <a:gd name="T0" fmla="*/ 0 w 82"/>
                <a:gd name="T1" fmla="*/ 0 h 58"/>
                <a:gd name="T2" fmla="*/ 0 w 82"/>
                <a:gd name="T3" fmla="*/ 0 h 58"/>
                <a:gd name="T4" fmla="*/ 0 w 82"/>
                <a:gd name="T5" fmla="*/ 0 h 58"/>
                <a:gd name="T6" fmla="*/ 0 w 82"/>
                <a:gd name="T7" fmla="*/ 0 h 58"/>
                <a:gd name="T8" fmla="*/ 0 w 82"/>
                <a:gd name="T9" fmla="*/ 0 h 58"/>
                <a:gd name="T10" fmla="*/ 0 w 82"/>
                <a:gd name="T11" fmla="*/ 0 h 58"/>
                <a:gd name="T12" fmla="*/ 0 w 82"/>
                <a:gd name="T13" fmla="*/ 0 h 58"/>
                <a:gd name="T14" fmla="*/ 0 w 82"/>
                <a:gd name="T15" fmla="*/ 0 h 58"/>
                <a:gd name="T16" fmla="*/ 0 w 82"/>
                <a:gd name="T17" fmla="*/ 0 h 58"/>
                <a:gd name="T18" fmla="*/ 0 w 82"/>
                <a:gd name="T19" fmla="*/ 0 h 58"/>
                <a:gd name="T20" fmla="*/ 0 w 82"/>
                <a:gd name="T21" fmla="*/ 0 h 58"/>
                <a:gd name="T22" fmla="*/ 0 w 82"/>
                <a:gd name="T23" fmla="*/ 0 h 58"/>
                <a:gd name="T24" fmla="*/ 0 w 82"/>
                <a:gd name="T25" fmla="*/ 0 h 58"/>
                <a:gd name="T26" fmla="*/ 0 w 82"/>
                <a:gd name="T27" fmla="*/ 0 h 58"/>
                <a:gd name="T28" fmla="*/ 0 w 82"/>
                <a:gd name="T29" fmla="*/ 0 h 58"/>
                <a:gd name="T30" fmla="*/ 0 w 82"/>
                <a:gd name="T31" fmla="*/ 0 h 58"/>
                <a:gd name="T32" fmla="*/ 0 w 82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58"/>
                <a:gd name="T53" fmla="*/ 82 w 82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58">
                  <a:moveTo>
                    <a:pt x="82" y="2"/>
                  </a:moveTo>
                  <a:lnTo>
                    <a:pt x="78" y="0"/>
                  </a:lnTo>
                  <a:lnTo>
                    <a:pt x="68" y="2"/>
                  </a:lnTo>
                  <a:lnTo>
                    <a:pt x="56" y="7"/>
                  </a:lnTo>
                  <a:lnTo>
                    <a:pt x="41" y="16"/>
                  </a:lnTo>
                  <a:lnTo>
                    <a:pt x="27" y="26"/>
                  </a:lnTo>
                  <a:lnTo>
                    <a:pt x="15" y="36"/>
                  </a:lnTo>
                  <a:lnTo>
                    <a:pt x="4" y="47"/>
                  </a:lnTo>
                  <a:lnTo>
                    <a:pt x="0" y="58"/>
                  </a:lnTo>
                  <a:lnTo>
                    <a:pt x="8" y="53"/>
                  </a:lnTo>
                  <a:lnTo>
                    <a:pt x="20" y="48"/>
                  </a:lnTo>
                  <a:lnTo>
                    <a:pt x="35" y="41"/>
                  </a:lnTo>
                  <a:lnTo>
                    <a:pt x="49" y="33"/>
                  </a:lnTo>
                  <a:lnTo>
                    <a:pt x="62" y="24"/>
                  </a:lnTo>
                  <a:lnTo>
                    <a:pt x="74" y="17"/>
                  </a:lnTo>
                  <a:lnTo>
                    <a:pt x="81" y="9"/>
                  </a:lnTo>
                  <a:lnTo>
                    <a:pt x="82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0" name="Freeform 43"/>
            <p:cNvSpPr>
              <a:spLocks/>
            </p:cNvSpPr>
            <p:nvPr/>
          </p:nvSpPr>
          <p:spPr bwMode="auto">
            <a:xfrm>
              <a:off x="3475" y="2342"/>
              <a:ext cx="25" cy="14"/>
            </a:xfrm>
            <a:custGeom>
              <a:avLst/>
              <a:gdLst>
                <a:gd name="T0" fmla="*/ 0 w 72"/>
                <a:gd name="T1" fmla="*/ 0 h 41"/>
                <a:gd name="T2" fmla="*/ 0 w 72"/>
                <a:gd name="T3" fmla="*/ 0 h 41"/>
                <a:gd name="T4" fmla="*/ 0 w 72"/>
                <a:gd name="T5" fmla="*/ 0 h 41"/>
                <a:gd name="T6" fmla="*/ 0 w 72"/>
                <a:gd name="T7" fmla="*/ 0 h 41"/>
                <a:gd name="T8" fmla="*/ 0 w 72"/>
                <a:gd name="T9" fmla="*/ 0 h 41"/>
                <a:gd name="T10" fmla="*/ 0 w 72"/>
                <a:gd name="T11" fmla="*/ 0 h 41"/>
                <a:gd name="T12" fmla="*/ 0 w 72"/>
                <a:gd name="T13" fmla="*/ 0 h 41"/>
                <a:gd name="T14" fmla="*/ 0 w 72"/>
                <a:gd name="T15" fmla="*/ 0 h 41"/>
                <a:gd name="T16" fmla="*/ 0 w 72"/>
                <a:gd name="T17" fmla="*/ 0 h 41"/>
                <a:gd name="T18" fmla="*/ 0 w 72"/>
                <a:gd name="T19" fmla="*/ 0 h 41"/>
                <a:gd name="T20" fmla="*/ 0 w 72"/>
                <a:gd name="T21" fmla="*/ 0 h 41"/>
                <a:gd name="T22" fmla="*/ 0 w 72"/>
                <a:gd name="T23" fmla="*/ 0 h 41"/>
                <a:gd name="T24" fmla="*/ 0 w 72"/>
                <a:gd name="T25" fmla="*/ 0 h 41"/>
                <a:gd name="T26" fmla="*/ 0 w 72"/>
                <a:gd name="T27" fmla="*/ 0 h 41"/>
                <a:gd name="T28" fmla="*/ 0 w 72"/>
                <a:gd name="T29" fmla="*/ 0 h 41"/>
                <a:gd name="T30" fmla="*/ 0 w 72"/>
                <a:gd name="T31" fmla="*/ 0 h 41"/>
                <a:gd name="T32" fmla="*/ 0 w 72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41"/>
                <a:gd name="T53" fmla="*/ 72 w 72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41">
                  <a:moveTo>
                    <a:pt x="72" y="4"/>
                  </a:moveTo>
                  <a:lnTo>
                    <a:pt x="68" y="0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8" y="4"/>
                  </a:lnTo>
                  <a:lnTo>
                    <a:pt x="25" y="10"/>
                  </a:lnTo>
                  <a:lnTo>
                    <a:pt x="14" y="17"/>
                  </a:lnTo>
                  <a:lnTo>
                    <a:pt x="5" y="29"/>
                  </a:lnTo>
                  <a:lnTo>
                    <a:pt x="0" y="41"/>
                  </a:lnTo>
                  <a:lnTo>
                    <a:pt x="8" y="37"/>
                  </a:lnTo>
                  <a:lnTo>
                    <a:pt x="18" y="32"/>
                  </a:lnTo>
                  <a:lnTo>
                    <a:pt x="30" y="29"/>
                  </a:lnTo>
                  <a:lnTo>
                    <a:pt x="43" y="24"/>
                  </a:lnTo>
                  <a:lnTo>
                    <a:pt x="55" y="19"/>
                  </a:lnTo>
                  <a:lnTo>
                    <a:pt x="66" y="14"/>
                  </a:lnTo>
                  <a:lnTo>
                    <a:pt x="71" y="9"/>
                  </a:lnTo>
                  <a:lnTo>
                    <a:pt x="72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1" name="Freeform 44"/>
            <p:cNvSpPr>
              <a:spLocks/>
            </p:cNvSpPr>
            <p:nvPr/>
          </p:nvSpPr>
          <p:spPr bwMode="auto">
            <a:xfrm>
              <a:off x="3484" y="2367"/>
              <a:ext cx="19" cy="11"/>
            </a:xfrm>
            <a:custGeom>
              <a:avLst/>
              <a:gdLst>
                <a:gd name="T0" fmla="*/ 0 w 56"/>
                <a:gd name="T1" fmla="*/ 0 h 31"/>
                <a:gd name="T2" fmla="*/ 0 w 56"/>
                <a:gd name="T3" fmla="*/ 0 h 31"/>
                <a:gd name="T4" fmla="*/ 0 w 56"/>
                <a:gd name="T5" fmla="*/ 0 h 31"/>
                <a:gd name="T6" fmla="*/ 0 w 56"/>
                <a:gd name="T7" fmla="*/ 0 h 31"/>
                <a:gd name="T8" fmla="*/ 0 w 56"/>
                <a:gd name="T9" fmla="*/ 0 h 31"/>
                <a:gd name="T10" fmla="*/ 0 w 56"/>
                <a:gd name="T11" fmla="*/ 0 h 31"/>
                <a:gd name="T12" fmla="*/ 0 w 56"/>
                <a:gd name="T13" fmla="*/ 0 h 31"/>
                <a:gd name="T14" fmla="*/ 0 w 56"/>
                <a:gd name="T15" fmla="*/ 0 h 31"/>
                <a:gd name="T16" fmla="*/ 0 w 56"/>
                <a:gd name="T17" fmla="*/ 0 h 31"/>
                <a:gd name="T18" fmla="*/ 0 w 56"/>
                <a:gd name="T19" fmla="*/ 0 h 31"/>
                <a:gd name="T20" fmla="*/ 0 w 56"/>
                <a:gd name="T21" fmla="*/ 0 h 31"/>
                <a:gd name="T22" fmla="*/ 0 w 56"/>
                <a:gd name="T23" fmla="*/ 0 h 31"/>
                <a:gd name="T24" fmla="*/ 0 w 56"/>
                <a:gd name="T25" fmla="*/ 0 h 31"/>
                <a:gd name="T26" fmla="*/ 0 w 56"/>
                <a:gd name="T27" fmla="*/ 0 h 31"/>
                <a:gd name="T28" fmla="*/ 0 w 56"/>
                <a:gd name="T29" fmla="*/ 0 h 31"/>
                <a:gd name="T30" fmla="*/ 0 w 56"/>
                <a:gd name="T31" fmla="*/ 0 h 31"/>
                <a:gd name="T32" fmla="*/ 0 w 56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1"/>
                <a:gd name="T53" fmla="*/ 56 w 56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1">
                  <a:moveTo>
                    <a:pt x="56" y="2"/>
                  </a:moveTo>
                  <a:lnTo>
                    <a:pt x="52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6"/>
                  </a:lnTo>
                  <a:lnTo>
                    <a:pt x="16" y="11"/>
                  </a:lnTo>
                  <a:lnTo>
                    <a:pt x="8" y="19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6" y="29"/>
                  </a:lnTo>
                  <a:lnTo>
                    <a:pt x="13" y="26"/>
                  </a:lnTo>
                  <a:lnTo>
                    <a:pt x="23" y="22"/>
                  </a:lnTo>
                  <a:lnTo>
                    <a:pt x="32" y="19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3" y="6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2" name="Freeform 45"/>
            <p:cNvSpPr>
              <a:spLocks/>
            </p:cNvSpPr>
            <p:nvPr/>
          </p:nvSpPr>
          <p:spPr bwMode="auto">
            <a:xfrm>
              <a:off x="3488" y="2380"/>
              <a:ext cx="13" cy="8"/>
            </a:xfrm>
            <a:custGeom>
              <a:avLst/>
              <a:gdLst>
                <a:gd name="T0" fmla="*/ 0 w 38"/>
                <a:gd name="T1" fmla="*/ 0 h 24"/>
                <a:gd name="T2" fmla="*/ 0 w 38"/>
                <a:gd name="T3" fmla="*/ 0 h 24"/>
                <a:gd name="T4" fmla="*/ 0 w 38"/>
                <a:gd name="T5" fmla="*/ 0 h 24"/>
                <a:gd name="T6" fmla="*/ 0 w 38"/>
                <a:gd name="T7" fmla="*/ 0 h 24"/>
                <a:gd name="T8" fmla="*/ 0 w 38"/>
                <a:gd name="T9" fmla="*/ 0 h 24"/>
                <a:gd name="T10" fmla="*/ 0 w 38"/>
                <a:gd name="T11" fmla="*/ 0 h 24"/>
                <a:gd name="T12" fmla="*/ 0 w 38"/>
                <a:gd name="T13" fmla="*/ 0 h 24"/>
                <a:gd name="T14" fmla="*/ 0 w 38"/>
                <a:gd name="T15" fmla="*/ 0 h 24"/>
                <a:gd name="T16" fmla="*/ 0 w 38"/>
                <a:gd name="T17" fmla="*/ 0 h 24"/>
                <a:gd name="T18" fmla="*/ 0 w 38"/>
                <a:gd name="T19" fmla="*/ 0 h 24"/>
                <a:gd name="T20" fmla="*/ 0 w 38"/>
                <a:gd name="T21" fmla="*/ 0 h 24"/>
                <a:gd name="T22" fmla="*/ 0 w 38"/>
                <a:gd name="T23" fmla="*/ 0 h 24"/>
                <a:gd name="T24" fmla="*/ 0 w 38"/>
                <a:gd name="T25" fmla="*/ 0 h 24"/>
                <a:gd name="T26" fmla="*/ 0 w 38"/>
                <a:gd name="T27" fmla="*/ 0 h 24"/>
                <a:gd name="T28" fmla="*/ 0 w 38"/>
                <a:gd name="T29" fmla="*/ 0 h 24"/>
                <a:gd name="T30" fmla="*/ 0 w 38"/>
                <a:gd name="T31" fmla="*/ 0 h 24"/>
                <a:gd name="T32" fmla="*/ 0 w 3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4"/>
                <a:gd name="T53" fmla="*/ 38 w 3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4">
                  <a:moveTo>
                    <a:pt x="36" y="2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2" y="3"/>
                  </a:lnTo>
                  <a:lnTo>
                    <a:pt x="7" y="7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3" y="24"/>
                  </a:lnTo>
                  <a:lnTo>
                    <a:pt x="4" y="18"/>
                  </a:lnTo>
                  <a:lnTo>
                    <a:pt x="9" y="14"/>
                  </a:lnTo>
                  <a:lnTo>
                    <a:pt x="17" y="12"/>
                  </a:lnTo>
                  <a:lnTo>
                    <a:pt x="25" y="10"/>
                  </a:lnTo>
                  <a:lnTo>
                    <a:pt x="32" y="9"/>
                  </a:lnTo>
                  <a:lnTo>
                    <a:pt x="37" y="7"/>
                  </a:lnTo>
                  <a:lnTo>
                    <a:pt x="38" y="5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3" name="Freeform 46"/>
            <p:cNvSpPr>
              <a:spLocks/>
            </p:cNvSpPr>
            <p:nvPr/>
          </p:nvSpPr>
          <p:spPr bwMode="auto">
            <a:xfrm>
              <a:off x="3467" y="2274"/>
              <a:ext cx="26" cy="23"/>
            </a:xfrm>
            <a:custGeom>
              <a:avLst/>
              <a:gdLst>
                <a:gd name="T0" fmla="*/ 0 w 75"/>
                <a:gd name="T1" fmla="*/ 0 h 69"/>
                <a:gd name="T2" fmla="*/ 0 w 75"/>
                <a:gd name="T3" fmla="*/ 0 h 69"/>
                <a:gd name="T4" fmla="*/ 0 w 75"/>
                <a:gd name="T5" fmla="*/ 0 h 69"/>
                <a:gd name="T6" fmla="*/ 0 w 75"/>
                <a:gd name="T7" fmla="*/ 0 h 69"/>
                <a:gd name="T8" fmla="*/ 0 w 75"/>
                <a:gd name="T9" fmla="*/ 0 h 69"/>
                <a:gd name="T10" fmla="*/ 0 w 75"/>
                <a:gd name="T11" fmla="*/ 0 h 69"/>
                <a:gd name="T12" fmla="*/ 0 w 75"/>
                <a:gd name="T13" fmla="*/ 0 h 69"/>
                <a:gd name="T14" fmla="*/ 0 w 75"/>
                <a:gd name="T15" fmla="*/ 0 h 69"/>
                <a:gd name="T16" fmla="*/ 0 w 75"/>
                <a:gd name="T17" fmla="*/ 0 h 69"/>
                <a:gd name="T18" fmla="*/ 0 w 75"/>
                <a:gd name="T19" fmla="*/ 0 h 69"/>
                <a:gd name="T20" fmla="*/ 0 w 75"/>
                <a:gd name="T21" fmla="*/ 0 h 69"/>
                <a:gd name="T22" fmla="*/ 0 w 75"/>
                <a:gd name="T23" fmla="*/ 0 h 69"/>
                <a:gd name="T24" fmla="*/ 0 w 75"/>
                <a:gd name="T25" fmla="*/ 0 h 69"/>
                <a:gd name="T26" fmla="*/ 0 w 75"/>
                <a:gd name="T27" fmla="*/ 0 h 69"/>
                <a:gd name="T28" fmla="*/ 0 w 75"/>
                <a:gd name="T29" fmla="*/ 0 h 69"/>
                <a:gd name="T30" fmla="*/ 0 w 75"/>
                <a:gd name="T31" fmla="*/ 0 h 69"/>
                <a:gd name="T32" fmla="*/ 0 w 75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69"/>
                <a:gd name="T53" fmla="*/ 75 w 75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69">
                  <a:moveTo>
                    <a:pt x="75" y="3"/>
                  </a:moveTo>
                  <a:lnTo>
                    <a:pt x="71" y="0"/>
                  </a:lnTo>
                  <a:lnTo>
                    <a:pt x="63" y="2"/>
                  </a:lnTo>
                  <a:lnTo>
                    <a:pt x="51" y="7"/>
                  </a:lnTo>
                  <a:lnTo>
                    <a:pt x="39" y="15"/>
                  </a:lnTo>
                  <a:lnTo>
                    <a:pt x="26" y="27"/>
                  </a:lnTo>
                  <a:lnTo>
                    <a:pt x="15" y="40"/>
                  </a:lnTo>
                  <a:lnTo>
                    <a:pt x="6" y="54"/>
                  </a:lnTo>
                  <a:lnTo>
                    <a:pt x="0" y="69"/>
                  </a:lnTo>
                  <a:lnTo>
                    <a:pt x="6" y="64"/>
                  </a:lnTo>
                  <a:lnTo>
                    <a:pt x="15" y="55"/>
                  </a:lnTo>
                  <a:lnTo>
                    <a:pt x="29" y="47"/>
                  </a:lnTo>
                  <a:lnTo>
                    <a:pt x="43" y="37"/>
                  </a:lnTo>
                  <a:lnTo>
                    <a:pt x="56" y="27"/>
                  </a:lnTo>
                  <a:lnTo>
                    <a:pt x="67" y="18"/>
                  </a:lnTo>
                  <a:lnTo>
                    <a:pt x="73" y="9"/>
                  </a:lnTo>
                  <a:lnTo>
                    <a:pt x="75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4" name="Freeform 47"/>
            <p:cNvSpPr>
              <a:spLocks/>
            </p:cNvSpPr>
            <p:nvPr/>
          </p:nvSpPr>
          <p:spPr bwMode="auto">
            <a:xfrm>
              <a:off x="3468" y="2253"/>
              <a:ext cx="21" cy="18"/>
            </a:xfrm>
            <a:custGeom>
              <a:avLst/>
              <a:gdLst>
                <a:gd name="T0" fmla="*/ 0 w 59"/>
                <a:gd name="T1" fmla="*/ 0 h 55"/>
                <a:gd name="T2" fmla="*/ 0 w 59"/>
                <a:gd name="T3" fmla="*/ 0 h 55"/>
                <a:gd name="T4" fmla="*/ 0 w 59"/>
                <a:gd name="T5" fmla="*/ 0 h 55"/>
                <a:gd name="T6" fmla="*/ 0 w 59"/>
                <a:gd name="T7" fmla="*/ 0 h 55"/>
                <a:gd name="T8" fmla="*/ 0 w 59"/>
                <a:gd name="T9" fmla="*/ 0 h 55"/>
                <a:gd name="T10" fmla="*/ 0 w 59"/>
                <a:gd name="T11" fmla="*/ 0 h 55"/>
                <a:gd name="T12" fmla="*/ 0 w 59"/>
                <a:gd name="T13" fmla="*/ 0 h 55"/>
                <a:gd name="T14" fmla="*/ 0 w 59"/>
                <a:gd name="T15" fmla="*/ 0 h 55"/>
                <a:gd name="T16" fmla="*/ 0 w 59"/>
                <a:gd name="T17" fmla="*/ 0 h 55"/>
                <a:gd name="T18" fmla="*/ 0 w 59"/>
                <a:gd name="T19" fmla="*/ 0 h 55"/>
                <a:gd name="T20" fmla="*/ 0 w 59"/>
                <a:gd name="T21" fmla="*/ 0 h 55"/>
                <a:gd name="T22" fmla="*/ 0 w 59"/>
                <a:gd name="T23" fmla="*/ 0 h 55"/>
                <a:gd name="T24" fmla="*/ 0 w 59"/>
                <a:gd name="T25" fmla="*/ 0 h 55"/>
                <a:gd name="T26" fmla="*/ 0 w 59"/>
                <a:gd name="T27" fmla="*/ 0 h 55"/>
                <a:gd name="T28" fmla="*/ 0 w 59"/>
                <a:gd name="T29" fmla="*/ 0 h 55"/>
                <a:gd name="T30" fmla="*/ 0 w 59"/>
                <a:gd name="T31" fmla="*/ 0 h 55"/>
                <a:gd name="T32" fmla="*/ 0 w 59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55"/>
                <a:gd name="T53" fmla="*/ 59 w 59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55">
                  <a:moveTo>
                    <a:pt x="59" y="3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5"/>
                  </a:lnTo>
                  <a:lnTo>
                    <a:pt x="31" y="10"/>
                  </a:lnTo>
                  <a:lnTo>
                    <a:pt x="22" y="17"/>
                  </a:lnTo>
                  <a:lnTo>
                    <a:pt x="13" y="29"/>
                  </a:lnTo>
                  <a:lnTo>
                    <a:pt x="5" y="40"/>
                  </a:lnTo>
                  <a:lnTo>
                    <a:pt x="0" y="55"/>
                  </a:lnTo>
                  <a:lnTo>
                    <a:pt x="7" y="47"/>
                  </a:lnTo>
                  <a:lnTo>
                    <a:pt x="17" y="41"/>
                  </a:lnTo>
                  <a:lnTo>
                    <a:pt x="26" y="32"/>
                  </a:lnTo>
                  <a:lnTo>
                    <a:pt x="36" y="25"/>
                  </a:lnTo>
                  <a:lnTo>
                    <a:pt x="46" y="19"/>
                  </a:lnTo>
                  <a:lnTo>
                    <a:pt x="54" y="12"/>
                  </a:lnTo>
                  <a:lnTo>
                    <a:pt x="57" y="6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5" name="Freeform 48"/>
            <p:cNvSpPr>
              <a:spLocks/>
            </p:cNvSpPr>
            <p:nvPr/>
          </p:nvSpPr>
          <p:spPr bwMode="auto">
            <a:xfrm>
              <a:off x="3468" y="2317"/>
              <a:ext cx="29" cy="18"/>
            </a:xfrm>
            <a:custGeom>
              <a:avLst/>
              <a:gdLst>
                <a:gd name="T0" fmla="*/ 0 w 81"/>
                <a:gd name="T1" fmla="*/ 0 h 57"/>
                <a:gd name="T2" fmla="*/ 0 w 81"/>
                <a:gd name="T3" fmla="*/ 0 h 57"/>
                <a:gd name="T4" fmla="*/ 0 w 81"/>
                <a:gd name="T5" fmla="*/ 0 h 57"/>
                <a:gd name="T6" fmla="*/ 0 w 81"/>
                <a:gd name="T7" fmla="*/ 0 h 57"/>
                <a:gd name="T8" fmla="*/ 0 w 81"/>
                <a:gd name="T9" fmla="*/ 0 h 57"/>
                <a:gd name="T10" fmla="*/ 0 w 81"/>
                <a:gd name="T11" fmla="*/ 0 h 57"/>
                <a:gd name="T12" fmla="*/ 0 w 81"/>
                <a:gd name="T13" fmla="*/ 0 h 57"/>
                <a:gd name="T14" fmla="*/ 0 w 81"/>
                <a:gd name="T15" fmla="*/ 0 h 57"/>
                <a:gd name="T16" fmla="*/ 0 w 81"/>
                <a:gd name="T17" fmla="*/ 0 h 57"/>
                <a:gd name="T18" fmla="*/ 0 w 81"/>
                <a:gd name="T19" fmla="*/ 0 h 57"/>
                <a:gd name="T20" fmla="*/ 0 w 81"/>
                <a:gd name="T21" fmla="*/ 0 h 57"/>
                <a:gd name="T22" fmla="*/ 0 w 81"/>
                <a:gd name="T23" fmla="*/ 0 h 57"/>
                <a:gd name="T24" fmla="*/ 0 w 81"/>
                <a:gd name="T25" fmla="*/ 0 h 57"/>
                <a:gd name="T26" fmla="*/ 0 w 81"/>
                <a:gd name="T27" fmla="*/ 0 h 57"/>
                <a:gd name="T28" fmla="*/ 0 w 81"/>
                <a:gd name="T29" fmla="*/ 0 h 57"/>
                <a:gd name="T30" fmla="*/ 0 w 81"/>
                <a:gd name="T31" fmla="*/ 0 h 57"/>
                <a:gd name="T32" fmla="*/ 0 w 81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7"/>
                <a:gd name="T53" fmla="*/ 81 w 81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7">
                  <a:moveTo>
                    <a:pt x="81" y="1"/>
                  </a:moveTo>
                  <a:lnTo>
                    <a:pt x="77" y="0"/>
                  </a:lnTo>
                  <a:lnTo>
                    <a:pt x="67" y="2"/>
                  </a:lnTo>
                  <a:lnTo>
                    <a:pt x="55" y="7"/>
                  </a:lnTo>
                  <a:lnTo>
                    <a:pt x="40" y="16"/>
                  </a:lnTo>
                  <a:lnTo>
                    <a:pt x="26" y="25"/>
                  </a:lnTo>
                  <a:lnTo>
                    <a:pt x="14" y="36"/>
                  </a:lnTo>
                  <a:lnTo>
                    <a:pt x="3" y="47"/>
                  </a:lnTo>
                  <a:lnTo>
                    <a:pt x="0" y="57"/>
                  </a:lnTo>
                  <a:lnTo>
                    <a:pt x="7" y="53"/>
                  </a:lnTo>
                  <a:lnTo>
                    <a:pt x="19" y="47"/>
                  </a:lnTo>
                  <a:lnTo>
                    <a:pt x="34" y="39"/>
                  </a:lnTo>
                  <a:lnTo>
                    <a:pt x="48" y="32"/>
                  </a:lnTo>
                  <a:lnTo>
                    <a:pt x="61" y="25"/>
                  </a:lnTo>
                  <a:lnTo>
                    <a:pt x="73" y="16"/>
                  </a:lnTo>
                  <a:lnTo>
                    <a:pt x="80" y="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6" name="Freeform 49"/>
            <p:cNvSpPr>
              <a:spLocks/>
            </p:cNvSpPr>
            <p:nvPr/>
          </p:nvSpPr>
          <p:spPr bwMode="auto">
            <a:xfrm>
              <a:off x="3478" y="2353"/>
              <a:ext cx="23" cy="14"/>
            </a:xfrm>
            <a:custGeom>
              <a:avLst/>
              <a:gdLst>
                <a:gd name="T0" fmla="*/ 0 w 69"/>
                <a:gd name="T1" fmla="*/ 0 h 44"/>
                <a:gd name="T2" fmla="*/ 0 w 69"/>
                <a:gd name="T3" fmla="*/ 0 h 44"/>
                <a:gd name="T4" fmla="*/ 0 w 69"/>
                <a:gd name="T5" fmla="*/ 0 h 44"/>
                <a:gd name="T6" fmla="*/ 0 w 69"/>
                <a:gd name="T7" fmla="*/ 0 h 44"/>
                <a:gd name="T8" fmla="*/ 0 w 69"/>
                <a:gd name="T9" fmla="*/ 0 h 44"/>
                <a:gd name="T10" fmla="*/ 0 w 69"/>
                <a:gd name="T11" fmla="*/ 0 h 44"/>
                <a:gd name="T12" fmla="*/ 0 w 69"/>
                <a:gd name="T13" fmla="*/ 0 h 44"/>
                <a:gd name="T14" fmla="*/ 0 w 69"/>
                <a:gd name="T15" fmla="*/ 0 h 44"/>
                <a:gd name="T16" fmla="*/ 0 w 69"/>
                <a:gd name="T17" fmla="*/ 0 h 44"/>
                <a:gd name="T18" fmla="*/ 0 w 69"/>
                <a:gd name="T19" fmla="*/ 0 h 44"/>
                <a:gd name="T20" fmla="*/ 0 w 69"/>
                <a:gd name="T21" fmla="*/ 0 h 44"/>
                <a:gd name="T22" fmla="*/ 0 w 69"/>
                <a:gd name="T23" fmla="*/ 0 h 44"/>
                <a:gd name="T24" fmla="*/ 0 w 69"/>
                <a:gd name="T25" fmla="*/ 0 h 44"/>
                <a:gd name="T26" fmla="*/ 0 w 69"/>
                <a:gd name="T27" fmla="*/ 0 h 44"/>
                <a:gd name="T28" fmla="*/ 0 w 69"/>
                <a:gd name="T29" fmla="*/ 0 h 44"/>
                <a:gd name="T30" fmla="*/ 0 w 69"/>
                <a:gd name="T31" fmla="*/ 0 h 44"/>
                <a:gd name="T32" fmla="*/ 0 w 69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44"/>
                <a:gd name="T53" fmla="*/ 69 w 69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44">
                  <a:moveTo>
                    <a:pt x="69" y="3"/>
                  </a:moveTo>
                  <a:lnTo>
                    <a:pt x="65" y="0"/>
                  </a:lnTo>
                  <a:lnTo>
                    <a:pt x="57" y="2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1" y="20"/>
                  </a:lnTo>
                  <a:lnTo>
                    <a:pt x="11" y="29"/>
                  </a:lnTo>
                  <a:lnTo>
                    <a:pt x="3" y="37"/>
                  </a:lnTo>
                  <a:lnTo>
                    <a:pt x="0" y="44"/>
                  </a:lnTo>
                  <a:lnTo>
                    <a:pt x="7" y="40"/>
                  </a:lnTo>
                  <a:lnTo>
                    <a:pt x="16" y="37"/>
                  </a:lnTo>
                  <a:lnTo>
                    <a:pt x="27" y="32"/>
                  </a:lnTo>
                  <a:lnTo>
                    <a:pt x="38" y="25"/>
                  </a:lnTo>
                  <a:lnTo>
                    <a:pt x="49" y="19"/>
                  </a:lnTo>
                  <a:lnTo>
                    <a:pt x="58" y="14"/>
                  </a:lnTo>
                  <a:lnTo>
                    <a:pt x="66" y="8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7" name="Freeform 50"/>
            <p:cNvSpPr>
              <a:spLocks/>
            </p:cNvSpPr>
            <p:nvPr/>
          </p:nvSpPr>
          <p:spPr bwMode="auto">
            <a:xfrm>
              <a:off x="3470" y="2241"/>
              <a:ext cx="3" cy="22"/>
            </a:xfrm>
            <a:custGeom>
              <a:avLst/>
              <a:gdLst>
                <a:gd name="T0" fmla="*/ 0 w 9"/>
                <a:gd name="T1" fmla="*/ 0 h 66"/>
                <a:gd name="T2" fmla="*/ 0 w 9"/>
                <a:gd name="T3" fmla="*/ 0 h 66"/>
                <a:gd name="T4" fmla="*/ 0 w 9"/>
                <a:gd name="T5" fmla="*/ 0 h 66"/>
                <a:gd name="T6" fmla="*/ 0 w 9"/>
                <a:gd name="T7" fmla="*/ 0 h 66"/>
                <a:gd name="T8" fmla="*/ 0 w 9"/>
                <a:gd name="T9" fmla="*/ 0 h 66"/>
                <a:gd name="T10" fmla="*/ 0 w 9"/>
                <a:gd name="T11" fmla="*/ 0 h 66"/>
                <a:gd name="T12" fmla="*/ 0 w 9"/>
                <a:gd name="T13" fmla="*/ 0 h 66"/>
                <a:gd name="T14" fmla="*/ 0 w 9"/>
                <a:gd name="T15" fmla="*/ 0 h 66"/>
                <a:gd name="T16" fmla="*/ 0 w 9"/>
                <a:gd name="T17" fmla="*/ 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6"/>
                <a:gd name="T29" fmla="*/ 9 w 9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6">
                  <a:moveTo>
                    <a:pt x="4" y="66"/>
                  </a:moveTo>
                  <a:lnTo>
                    <a:pt x="3" y="53"/>
                  </a:lnTo>
                  <a:lnTo>
                    <a:pt x="0" y="29"/>
                  </a:lnTo>
                  <a:lnTo>
                    <a:pt x="0" y="9"/>
                  </a:lnTo>
                  <a:lnTo>
                    <a:pt x="4" y="0"/>
                  </a:lnTo>
                  <a:lnTo>
                    <a:pt x="9" y="10"/>
                  </a:lnTo>
                  <a:lnTo>
                    <a:pt x="9" y="29"/>
                  </a:lnTo>
                  <a:lnTo>
                    <a:pt x="7" y="50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8" name="Freeform 51"/>
            <p:cNvSpPr>
              <a:spLocks/>
            </p:cNvSpPr>
            <p:nvPr/>
          </p:nvSpPr>
          <p:spPr bwMode="auto">
            <a:xfrm>
              <a:off x="3442" y="2256"/>
              <a:ext cx="26" cy="31"/>
            </a:xfrm>
            <a:custGeom>
              <a:avLst/>
              <a:gdLst>
                <a:gd name="T0" fmla="*/ 0 w 74"/>
                <a:gd name="T1" fmla="*/ 0 h 92"/>
                <a:gd name="T2" fmla="*/ 0 w 74"/>
                <a:gd name="T3" fmla="*/ 0 h 92"/>
                <a:gd name="T4" fmla="*/ 0 w 74"/>
                <a:gd name="T5" fmla="*/ 0 h 92"/>
                <a:gd name="T6" fmla="*/ 0 w 74"/>
                <a:gd name="T7" fmla="*/ 0 h 92"/>
                <a:gd name="T8" fmla="*/ 0 w 74"/>
                <a:gd name="T9" fmla="*/ 0 h 92"/>
                <a:gd name="T10" fmla="*/ 0 w 74"/>
                <a:gd name="T11" fmla="*/ 0 h 92"/>
                <a:gd name="T12" fmla="*/ 0 w 74"/>
                <a:gd name="T13" fmla="*/ 0 h 92"/>
                <a:gd name="T14" fmla="*/ 0 w 74"/>
                <a:gd name="T15" fmla="*/ 0 h 92"/>
                <a:gd name="T16" fmla="*/ 0 w 74"/>
                <a:gd name="T17" fmla="*/ 0 h 92"/>
                <a:gd name="T18" fmla="*/ 0 w 74"/>
                <a:gd name="T19" fmla="*/ 0 h 92"/>
                <a:gd name="T20" fmla="*/ 0 w 74"/>
                <a:gd name="T21" fmla="*/ 0 h 92"/>
                <a:gd name="T22" fmla="*/ 0 w 74"/>
                <a:gd name="T23" fmla="*/ 0 h 92"/>
                <a:gd name="T24" fmla="*/ 0 w 74"/>
                <a:gd name="T25" fmla="*/ 0 h 92"/>
                <a:gd name="T26" fmla="*/ 0 w 74"/>
                <a:gd name="T27" fmla="*/ 0 h 92"/>
                <a:gd name="T28" fmla="*/ 0 w 74"/>
                <a:gd name="T29" fmla="*/ 0 h 92"/>
                <a:gd name="T30" fmla="*/ 0 w 74"/>
                <a:gd name="T31" fmla="*/ 0 h 92"/>
                <a:gd name="T32" fmla="*/ 0 w 74"/>
                <a:gd name="T33" fmla="*/ 0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92"/>
                <a:gd name="T53" fmla="*/ 74 w 74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92">
                  <a:moveTo>
                    <a:pt x="74" y="92"/>
                  </a:moveTo>
                  <a:lnTo>
                    <a:pt x="69" y="81"/>
                  </a:lnTo>
                  <a:lnTo>
                    <a:pt x="61" y="67"/>
                  </a:lnTo>
                  <a:lnTo>
                    <a:pt x="50" y="50"/>
                  </a:lnTo>
                  <a:lnTo>
                    <a:pt x="38" y="33"/>
                  </a:lnTo>
                  <a:lnTo>
                    <a:pt x="26" y="17"/>
                  </a:lnTo>
                  <a:lnTo>
                    <a:pt x="16" y="6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7" y="18"/>
                  </a:lnTo>
                  <a:lnTo>
                    <a:pt x="17" y="31"/>
                  </a:lnTo>
                  <a:lnTo>
                    <a:pt x="30" y="45"/>
                  </a:lnTo>
                  <a:lnTo>
                    <a:pt x="44" y="58"/>
                  </a:lnTo>
                  <a:lnTo>
                    <a:pt x="57" y="71"/>
                  </a:lnTo>
                  <a:lnTo>
                    <a:pt x="67" y="82"/>
                  </a:lnTo>
                  <a:lnTo>
                    <a:pt x="74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9" name="Freeform 52"/>
            <p:cNvSpPr>
              <a:spLocks/>
            </p:cNvSpPr>
            <p:nvPr/>
          </p:nvSpPr>
          <p:spPr bwMode="auto">
            <a:xfrm>
              <a:off x="3442" y="2269"/>
              <a:ext cx="26" cy="28"/>
            </a:xfrm>
            <a:custGeom>
              <a:avLst/>
              <a:gdLst>
                <a:gd name="T0" fmla="*/ 0 w 77"/>
                <a:gd name="T1" fmla="*/ 0 h 84"/>
                <a:gd name="T2" fmla="*/ 0 w 77"/>
                <a:gd name="T3" fmla="*/ 0 h 84"/>
                <a:gd name="T4" fmla="*/ 0 w 77"/>
                <a:gd name="T5" fmla="*/ 0 h 84"/>
                <a:gd name="T6" fmla="*/ 0 w 77"/>
                <a:gd name="T7" fmla="*/ 0 h 84"/>
                <a:gd name="T8" fmla="*/ 0 w 77"/>
                <a:gd name="T9" fmla="*/ 0 h 84"/>
                <a:gd name="T10" fmla="*/ 0 w 77"/>
                <a:gd name="T11" fmla="*/ 0 h 84"/>
                <a:gd name="T12" fmla="*/ 0 w 77"/>
                <a:gd name="T13" fmla="*/ 0 h 84"/>
                <a:gd name="T14" fmla="*/ 0 w 77"/>
                <a:gd name="T15" fmla="*/ 0 h 84"/>
                <a:gd name="T16" fmla="*/ 0 w 77"/>
                <a:gd name="T17" fmla="*/ 0 h 84"/>
                <a:gd name="T18" fmla="*/ 0 w 77"/>
                <a:gd name="T19" fmla="*/ 0 h 84"/>
                <a:gd name="T20" fmla="*/ 0 w 77"/>
                <a:gd name="T21" fmla="*/ 0 h 84"/>
                <a:gd name="T22" fmla="*/ 0 w 77"/>
                <a:gd name="T23" fmla="*/ 0 h 84"/>
                <a:gd name="T24" fmla="*/ 0 w 77"/>
                <a:gd name="T25" fmla="*/ 0 h 84"/>
                <a:gd name="T26" fmla="*/ 0 w 77"/>
                <a:gd name="T27" fmla="*/ 0 h 84"/>
                <a:gd name="T28" fmla="*/ 0 w 77"/>
                <a:gd name="T29" fmla="*/ 0 h 84"/>
                <a:gd name="T30" fmla="*/ 0 w 77"/>
                <a:gd name="T31" fmla="*/ 0 h 84"/>
                <a:gd name="T32" fmla="*/ 0 w 77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84"/>
                <a:gd name="T53" fmla="*/ 77 w 77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84">
                  <a:moveTo>
                    <a:pt x="77" y="84"/>
                  </a:moveTo>
                  <a:lnTo>
                    <a:pt x="71" y="74"/>
                  </a:lnTo>
                  <a:lnTo>
                    <a:pt x="60" y="60"/>
                  </a:lnTo>
                  <a:lnTo>
                    <a:pt x="48" y="45"/>
                  </a:lnTo>
                  <a:lnTo>
                    <a:pt x="35" y="29"/>
                  </a:lnTo>
                  <a:lnTo>
                    <a:pt x="23" y="15"/>
                  </a:lnTo>
                  <a:lnTo>
                    <a:pt x="11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10"/>
                  </a:lnTo>
                  <a:lnTo>
                    <a:pt x="9" y="22"/>
                  </a:lnTo>
                  <a:lnTo>
                    <a:pt x="21" y="33"/>
                  </a:lnTo>
                  <a:lnTo>
                    <a:pt x="35" y="45"/>
                  </a:lnTo>
                  <a:lnTo>
                    <a:pt x="48" y="58"/>
                  </a:lnTo>
                  <a:lnTo>
                    <a:pt x="61" y="69"/>
                  </a:lnTo>
                  <a:lnTo>
                    <a:pt x="72" y="78"/>
                  </a:lnTo>
                  <a:lnTo>
                    <a:pt x="77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0" name="Freeform 53"/>
            <p:cNvSpPr>
              <a:spLocks/>
            </p:cNvSpPr>
            <p:nvPr/>
          </p:nvSpPr>
          <p:spPr bwMode="auto">
            <a:xfrm>
              <a:off x="3440" y="2284"/>
              <a:ext cx="28" cy="25"/>
            </a:xfrm>
            <a:custGeom>
              <a:avLst/>
              <a:gdLst>
                <a:gd name="T0" fmla="*/ 0 w 83"/>
                <a:gd name="T1" fmla="*/ 0 h 76"/>
                <a:gd name="T2" fmla="*/ 0 w 83"/>
                <a:gd name="T3" fmla="*/ 0 h 76"/>
                <a:gd name="T4" fmla="*/ 0 w 83"/>
                <a:gd name="T5" fmla="*/ 0 h 76"/>
                <a:gd name="T6" fmla="*/ 0 w 83"/>
                <a:gd name="T7" fmla="*/ 0 h 76"/>
                <a:gd name="T8" fmla="*/ 0 w 83"/>
                <a:gd name="T9" fmla="*/ 0 h 76"/>
                <a:gd name="T10" fmla="*/ 0 w 83"/>
                <a:gd name="T11" fmla="*/ 0 h 76"/>
                <a:gd name="T12" fmla="*/ 0 w 83"/>
                <a:gd name="T13" fmla="*/ 0 h 76"/>
                <a:gd name="T14" fmla="*/ 0 w 83"/>
                <a:gd name="T15" fmla="*/ 0 h 76"/>
                <a:gd name="T16" fmla="*/ 0 w 83"/>
                <a:gd name="T17" fmla="*/ 0 h 76"/>
                <a:gd name="T18" fmla="*/ 0 w 83"/>
                <a:gd name="T19" fmla="*/ 0 h 76"/>
                <a:gd name="T20" fmla="*/ 0 w 83"/>
                <a:gd name="T21" fmla="*/ 0 h 76"/>
                <a:gd name="T22" fmla="*/ 0 w 83"/>
                <a:gd name="T23" fmla="*/ 0 h 76"/>
                <a:gd name="T24" fmla="*/ 0 w 83"/>
                <a:gd name="T25" fmla="*/ 0 h 76"/>
                <a:gd name="T26" fmla="*/ 0 w 83"/>
                <a:gd name="T27" fmla="*/ 0 h 76"/>
                <a:gd name="T28" fmla="*/ 0 w 83"/>
                <a:gd name="T29" fmla="*/ 0 h 76"/>
                <a:gd name="T30" fmla="*/ 0 w 83"/>
                <a:gd name="T31" fmla="*/ 0 h 76"/>
                <a:gd name="T32" fmla="*/ 0 w 83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76"/>
                <a:gd name="T53" fmla="*/ 83 w 83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76">
                  <a:moveTo>
                    <a:pt x="83" y="76"/>
                  </a:moveTo>
                  <a:lnTo>
                    <a:pt x="75" y="65"/>
                  </a:lnTo>
                  <a:lnTo>
                    <a:pt x="65" y="51"/>
                  </a:lnTo>
                  <a:lnTo>
                    <a:pt x="52" y="36"/>
                  </a:lnTo>
                  <a:lnTo>
                    <a:pt x="37" y="24"/>
                  </a:lnTo>
                  <a:lnTo>
                    <a:pt x="24" y="13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3"/>
                  </a:lnTo>
                  <a:lnTo>
                    <a:pt x="3" y="9"/>
                  </a:lnTo>
                  <a:lnTo>
                    <a:pt x="11" y="18"/>
                  </a:lnTo>
                  <a:lnTo>
                    <a:pt x="23" y="28"/>
                  </a:lnTo>
                  <a:lnTo>
                    <a:pt x="37" y="38"/>
                  </a:lnTo>
                  <a:lnTo>
                    <a:pt x="52" y="49"/>
                  </a:lnTo>
                  <a:lnTo>
                    <a:pt x="66" y="59"/>
                  </a:lnTo>
                  <a:lnTo>
                    <a:pt x="77" y="69"/>
                  </a:lnTo>
                  <a:lnTo>
                    <a:pt x="83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1" name="Freeform 54"/>
            <p:cNvSpPr>
              <a:spLocks/>
            </p:cNvSpPr>
            <p:nvPr/>
          </p:nvSpPr>
          <p:spPr bwMode="auto">
            <a:xfrm>
              <a:off x="3443" y="2303"/>
              <a:ext cx="28" cy="18"/>
            </a:xfrm>
            <a:custGeom>
              <a:avLst/>
              <a:gdLst>
                <a:gd name="T0" fmla="*/ 0 w 79"/>
                <a:gd name="T1" fmla="*/ 0 h 58"/>
                <a:gd name="T2" fmla="*/ 0 w 79"/>
                <a:gd name="T3" fmla="*/ 0 h 58"/>
                <a:gd name="T4" fmla="*/ 0 w 79"/>
                <a:gd name="T5" fmla="*/ 0 h 58"/>
                <a:gd name="T6" fmla="*/ 0 w 79"/>
                <a:gd name="T7" fmla="*/ 0 h 58"/>
                <a:gd name="T8" fmla="*/ 0 w 79"/>
                <a:gd name="T9" fmla="*/ 0 h 58"/>
                <a:gd name="T10" fmla="*/ 0 w 79"/>
                <a:gd name="T11" fmla="*/ 0 h 58"/>
                <a:gd name="T12" fmla="*/ 0 w 79"/>
                <a:gd name="T13" fmla="*/ 0 h 58"/>
                <a:gd name="T14" fmla="*/ 0 w 79"/>
                <a:gd name="T15" fmla="*/ 0 h 58"/>
                <a:gd name="T16" fmla="*/ 0 w 79"/>
                <a:gd name="T17" fmla="*/ 0 h 58"/>
                <a:gd name="T18" fmla="*/ 0 w 79"/>
                <a:gd name="T19" fmla="*/ 0 h 58"/>
                <a:gd name="T20" fmla="*/ 0 w 79"/>
                <a:gd name="T21" fmla="*/ 0 h 58"/>
                <a:gd name="T22" fmla="*/ 0 w 79"/>
                <a:gd name="T23" fmla="*/ 0 h 58"/>
                <a:gd name="T24" fmla="*/ 0 w 79"/>
                <a:gd name="T25" fmla="*/ 0 h 58"/>
                <a:gd name="T26" fmla="*/ 0 w 79"/>
                <a:gd name="T27" fmla="*/ 0 h 58"/>
                <a:gd name="T28" fmla="*/ 0 w 79"/>
                <a:gd name="T29" fmla="*/ 0 h 58"/>
                <a:gd name="T30" fmla="*/ 0 w 79"/>
                <a:gd name="T31" fmla="*/ 0 h 58"/>
                <a:gd name="T32" fmla="*/ 0 w 79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8"/>
                <a:gd name="T53" fmla="*/ 79 w 79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8">
                  <a:moveTo>
                    <a:pt x="79" y="58"/>
                  </a:moveTo>
                  <a:lnTo>
                    <a:pt x="71" y="49"/>
                  </a:lnTo>
                  <a:lnTo>
                    <a:pt x="60" y="39"/>
                  </a:lnTo>
                  <a:lnTo>
                    <a:pt x="47" y="26"/>
                  </a:lnTo>
                  <a:lnTo>
                    <a:pt x="34" y="16"/>
                  </a:lnTo>
                  <a:lnTo>
                    <a:pt x="22" y="6"/>
                  </a:lnTo>
                  <a:lnTo>
                    <a:pt x="10" y="1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13"/>
                  </a:lnTo>
                  <a:lnTo>
                    <a:pt x="9" y="20"/>
                  </a:lnTo>
                  <a:lnTo>
                    <a:pt x="21" y="26"/>
                  </a:lnTo>
                  <a:lnTo>
                    <a:pt x="34" y="33"/>
                  </a:lnTo>
                  <a:lnTo>
                    <a:pt x="47" y="39"/>
                  </a:lnTo>
                  <a:lnTo>
                    <a:pt x="60" y="45"/>
                  </a:lnTo>
                  <a:lnTo>
                    <a:pt x="71" y="51"/>
                  </a:lnTo>
                  <a:lnTo>
                    <a:pt x="79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2" name="Freeform 55"/>
            <p:cNvSpPr>
              <a:spLocks/>
            </p:cNvSpPr>
            <p:nvPr/>
          </p:nvSpPr>
          <p:spPr bwMode="auto">
            <a:xfrm>
              <a:off x="3445" y="2318"/>
              <a:ext cx="26" cy="17"/>
            </a:xfrm>
            <a:custGeom>
              <a:avLst/>
              <a:gdLst>
                <a:gd name="T0" fmla="*/ 0 w 76"/>
                <a:gd name="T1" fmla="*/ 0 h 53"/>
                <a:gd name="T2" fmla="*/ 0 w 76"/>
                <a:gd name="T3" fmla="*/ 0 h 53"/>
                <a:gd name="T4" fmla="*/ 0 w 76"/>
                <a:gd name="T5" fmla="*/ 0 h 53"/>
                <a:gd name="T6" fmla="*/ 0 w 76"/>
                <a:gd name="T7" fmla="*/ 0 h 53"/>
                <a:gd name="T8" fmla="*/ 0 w 76"/>
                <a:gd name="T9" fmla="*/ 0 h 53"/>
                <a:gd name="T10" fmla="*/ 0 w 76"/>
                <a:gd name="T11" fmla="*/ 0 h 53"/>
                <a:gd name="T12" fmla="*/ 0 w 76"/>
                <a:gd name="T13" fmla="*/ 0 h 53"/>
                <a:gd name="T14" fmla="*/ 0 w 76"/>
                <a:gd name="T15" fmla="*/ 0 h 53"/>
                <a:gd name="T16" fmla="*/ 0 w 76"/>
                <a:gd name="T17" fmla="*/ 0 h 53"/>
                <a:gd name="T18" fmla="*/ 0 w 76"/>
                <a:gd name="T19" fmla="*/ 0 h 53"/>
                <a:gd name="T20" fmla="*/ 0 w 76"/>
                <a:gd name="T21" fmla="*/ 0 h 53"/>
                <a:gd name="T22" fmla="*/ 0 w 76"/>
                <a:gd name="T23" fmla="*/ 0 h 53"/>
                <a:gd name="T24" fmla="*/ 0 w 76"/>
                <a:gd name="T25" fmla="*/ 0 h 53"/>
                <a:gd name="T26" fmla="*/ 0 w 76"/>
                <a:gd name="T27" fmla="*/ 0 h 53"/>
                <a:gd name="T28" fmla="*/ 0 w 76"/>
                <a:gd name="T29" fmla="*/ 0 h 53"/>
                <a:gd name="T30" fmla="*/ 0 w 76"/>
                <a:gd name="T31" fmla="*/ 0 h 53"/>
                <a:gd name="T32" fmla="*/ 0 w 76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3"/>
                <a:gd name="T53" fmla="*/ 76 w 76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3">
                  <a:moveTo>
                    <a:pt x="76" y="53"/>
                  </a:moveTo>
                  <a:lnTo>
                    <a:pt x="70" y="46"/>
                  </a:lnTo>
                  <a:lnTo>
                    <a:pt x="58" y="36"/>
                  </a:lnTo>
                  <a:lnTo>
                    <a:pt x="45" y="27"/>
                  </a:lnTo>
                  <a:lnTo>
                    <a:pt x="32" y="15"/>
                  </a:lnTo>
                  <a:lnTo>
                    <a:pt x="18" y="8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3"/>
                  </a:lnTo>
                  <a:lnTo>
                    <a:pt x="12" y="20"/>
                  </a:lnTo>
                  <a:lnTo>
                    <a:pt x="22" y="28"/>
                  </a:lnTo>
                  <a:lnTo>
                    <a:pt x="36" y="34"/>
                  </a:lnTo>
                  <a:lnTo>
                    <a:pt x="49" y="40"/>
                  </a:lnTo>
                  <a:lnTo>
                    <a:pt x="61" y="45"/>
                  </a:lnTo>
                  <a:lnTo>
                    <a:pt x="71" y="49"/>
                  </a:lnTo>
                  <a:lnTo>
                    <a:pt x="76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3" name="Freeform 56"/>
            <p:cNvSpPr>
              <a:spLocks/>
            </p:cNvSpPr>
            <p:nvPr/>
          </p:nvSpPr>
          <p:spPr bwMode="auto">
            <a:xfrm>
              <a:off x="3451" y="2339"/>
              <a:ext cx="23" cy="9"/>
            </a:xfrm>
            <a:custGeom>
              <a:avLst/>
              <a:gdLst>
                <a:gd name="T0" fmla="*/ 0 w 67"/>
                <a:gd name="T1" fmla="*/ 0 h 27"/>
                <a:gd name="T2" fmla="*/ 0 w 67"/>
                <a:gd name="T3" fmla="*/ 0 h 27"/>
                <a:gd name="T4" fmla="*/ 0 w 67"/>
                <a:gd name="T5" fmla="*/ 0 h 27"/>
                <a:gd name="T6" fmla="*/ 0 w 67"/>
                <a:gd name="T7" fmla="*/ 0 h 27"/>
                <a:gd name="T8" fmla="*/ 0 w 67"/>
                <a:gd name="T9" fmla="*/ 0 h 27"/>
                <a:gd name="T10" fmla="*/ 0 w 67"/>
                <a:gd name="T11" fmla="*/ 0 h 27"/>
                <a:gd name="T12" fmla="*/ 0 w 67"/>
                <a:gd name="T13" fmla="*/ 0 h 27"/>
                <a:gd name="T14" fmla="*/ 0 w 67"/>
                <a:gd name="T15" fmla="*/ 0 h 27"/>
                <a:gd name="T16" fmla="*/ 0 w 67"/>
                <a:gd name="T17" fmla="*/ 0 h 27"/>
                <a:gd name="T18" fmla="*/ 0 w 67"/>
                <a:gd name="T19" fmla="*/ 0 h 27"/>
                <a:gd name="T20" fmla="*/ 0 w 67"/>
                <a:gd name="T21" fmla="*/ 0 h 27"/>
                <a:gd name="T22" fmla="*/ 0 w 67"/>
                <a:gd name="T23" fmla="*/ 0 h 27"/>
                <a:gd name="T24" fmla="*/ 0 w 67"/>
                <a:gd name="T25" fmla="*/ 0 h 27"/>
                <a:gd name="T26" fmla="*/ 0 w 67"/>
                <a:gd name="T27" fmla="*/ 0 h 27"/>
                <a:gd name="T28" fmla="*/ 0 w 67"/>
                <a:gd name="T29" fmla="*/ 0 h 27"/>
                <a:gd name="T30" fmla="*/ 0 w 67"/>
                <a:gd name="T31" fmla="*/ 0 h 27"/>
                <a:gd name="T32" fmla="*/ 0 w 67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27"/>
                <a:gd name="T53" fmla="*/ 67 w 6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27">
                  <a:moveTo>
                    <a:pt x="67" y="27"/>
                  </a:moveTo>
                  <a:lnTo>
                    <a:pt x="59" y="21"/>
                  </a:lnTo>
                  <a:lnTo>
                    <a:pt x="49" y="15"/>
                  </a:lnTo>
                  <a:lnTo>
                    <a:pt x="37" y="8"/>
                  </a:lnTo>
                  <a:lnTo>
                    <a:pt x="26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9" y="18"/>
                  </a:lnTo>
                  <a:lnTo>
                    <a:pt x="18" y="21"/>
                  </a:lnTo>
                  <a:lnTo>
                    <a:pt x="29" y="22"/>
                  </a:lnTo>
                  <a:lnTo>
                    <a:pt x="39" y="22"/>
                  </a:lnTo>
                  <a:lnTo>
                    <a:pt x="51" y="23"/>
                  </a:lnTo>
                  <a:lnTo>
                    <a:pt x="60" y="25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4" name="Freeform 57"/>
            <p:cNvSpPr>
              <a:spLocks/>
            </p:cNvSpPr>
            <p:nvPr/>
          </p:nvSpPr>
          <p:spPr bwMode="auto">
            <a:xfrm>
              <a:off x="3456" y="2353"/>
              <a:ext cx="20" cy="5"/>
            </a:xfrm>
            <a:custGeom>
              <a:avLst/>
              <a:gdLst>
                <a:gd name="T0" fmla="*/ 0 w 59"/>
                <a:gd name="T1" fmla="*/ 0 h 14"/>
                <a:gd name="T2" fmla="*/ 0 w 59"/>
                <a:gd name="T3" fmla="*/ 0 h 14"/>
                <a:gd name="T4" fmla="*/ 0 w 59"/>
                <a:gd name="T5" fmla="*/ 0 h 14"/>
                <a:gd name="T6" fmla="*/ 0 w 59"/>
                <a:gd name="T7" fmla="*/ 0 h 14"/>
                <a:gd name="T8" fmla="*/ 0 w 59"/>
                <a:gd name="T9" fmla="*/ 0 h 14"/>
                <a:gd name="T10" fmla="*/ 0 w 59"/>
                <a:gd name="T11" fmla="*/ 0 h 14"/>
                <a:gd name="T12" fmla="*/ 0 w 59"/>
                <a:gd name="T13" fmla="*/ 0 h 14"/>
                <a:gd name="T14" fmla="*/ 0 w 59"/>
                <a:gd name="T15" fmla="*/ 0 h 14"/>
                <a:gd name="T16" fmla="*/ 0 w 59"/>
                <a:gd name="T17" fmla="*/ 0 h 14"/>
                <a:gd name="T18" fmla="*/ 0 w 59"/>
                <a:gd name="T19" fmla="*/ 0 h 14"/>
                <a:gd name="T20" fmla="*/ 0 w 59"/>
                <a:gd name="T21" fmla="*/ 0 h 14"/>
                <a:gd name="T22" fmla="*/ 0 w 59"/>
                <a:gd name="T23" fmla="*/ 0 h 14"/>
                <a:gd name="T24" fmla="*/ 0 w 59"/>
                <a:gd name="T25" fmla="*/ 0 h 14"/>
                <a:gd name="T26" fmla="*/ 0 w 59"/>
                <a:gd name="T27" fmla="*/ 0 h 14"/>
                <a:gd name="T28" fmla="*/ 0 w 59"/>
                <a:gd name="T29" fmla="*/ 0 h 14"/>
                <a:gd name="T30" fmla="*/ 0 w 59"/>
                <a:gd name="T31" fmla="*/ 0 h 14"/>
                <a:gd name="T32" fmla="*/ 0 w 59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14"/>
                <a:gd name="T53" fmla="*/ 59 w 59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14">
                  <a:moveTo>
                    <a:pt x="59" y="14"/>
                  </a:moveTo>
                  <a:lnTo>
                    <a:pt x="52" y="12"/>
                  </a:lnTo>
                  <a:lnTo>
                    <a:pt x="43" y="8"/>
                  </a:lnTo>
                  <a:lnTo>
                    <a:pt x="34" y="4"/>
                  </a:lnTo>
                  <a:lnTo>
                    <a:pt x="23" y="2"/>
                  </a:lnTo>
                  <a:lnTo>
                    <a:pt x="14" y="0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8" y="13"/>
                  </a:lnTo>
                  <a:lnTo>
                    <a:pt x="14" y="14"/>
                  </a:lnTo>
                  <a:lnTo>
                    <a:pt x="23" y="14"/>
                  </a:lnTo>
                  <a:lnTo>
                    <a:pt x="33" y="13"/>
                  </a:lnTo>
                  <a:lnTo>
                    <a:pt x="42" y="13"/>
                  </a:lnTo>
                  <a:lnTo>
                    <a:pt x="51" y="13"/>
                  </a:lnTo>
                  <a:lnTo>
                    <a:pt x="59" y="1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5" name="Freeform 58"/>
            <p:cNvSpPr>
              <a:spLocks/>
            </p:cNvSpPr>
            <p:nvPr/>
          </p:nvSpPr>
          <p:spPr bwMode="auto">
            <a:xfrm>
              <a:off x="3459" y="2365"/>
              <a:ext cx="20" cy="4"/>
            </a:xfrm>
            <a:custGeom>
              <a:avLst/>
              <a:gdLst>
                <a:gd name="T0" fmla="*/ 0 w 58"/>
                <a:gd name="T1" fmla="*/ 0 h 15"/>
                <a:gd name="T2" fmla="*/ 0 w 58"/>
                <a:gd name="T3" fmla="*/ 0 h 15"/>
                <a:gd name="T4" fmla="*/ 0 w 58"/>
                <a:gd name="T5" fmla="*/ 0 h 15"/>
                <a:gd name="T6" fmla="*/ 0 w 58"/>
                <a:gd name="T7" fmla="*/ 0 h 15"/>
                <a:gd name="T8" fmla="*/ 0 w 58"/>
                <a:gd name="T9" fmla="*/ 0 h 15"/>
                <a:gd name="T10" fmla="*/ 0 w 58"/>
                <a:gd name="T11" fmla="*/ 0 h 15"/>
                <a:gd name="T12" fmla="*/ 0 w 58"/>
                <a:gd name="T13" fmla="*/ 0 h 15"/>
                <a:gd name="T14" fmla="*/ 0 w 58"/>
                <a:gd name="T15" fmla="*/ 0 h 15"/>
                <a:gd name="T16" fmla="*/ 0 w 58"/>
                <a:gd name="T17" fmla="*/ 0 h 15"/>
                <a:gd name="T18" fmla="*/ 0 w 58"/>
                <a:gd name="T19" fmla="*/ 0 h 15"/>
                <a:gd name="T20" fmla="*/ 0 w 58"/>
                <a:gd name="T21" fmla="*/ 0 h 15"/>
                <a:gd name="T22" fmla="*/ 0 w 58"/>
                <a:gd name="T23" fmla="*/ 0 h 15"/>
                <a:gd name="T24" fmla="*/ 0 w 58"/>
                <a:gd name="T25" fmla="*/ 0 h 15"/>
                <a:gd name="T26" fmla="*/ 0 w 58"/>
                <a:gd name="T27" fmla="*/ 0 h 15"/>
                <a:gd name="T28" fmla="*/ 0 w 58"/>
                <a:gd name="T29" fmla="*/ 0 h 15"/>
                <a:gd name="T30" fmla="*/ 0 w 58"/>
                <a:gd name="T31" fmla="*/ 0 h 15"/>
                <a:gd name="T32" fmla="*/ 0 w 58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5"/>
                <a:gd name="T53" fmla="*/ 58 w 5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5">
                  <a:moveTo>
                    <a:pt x="58" y="7"/>
                  </a:moveTo>
                  <a:lnTo>
                    <a:pt x="53" y="5"/>
                  </a:lnTo>
                  <a:lnTo>
                    <a:pt x="45" y="3"/>
                  </a:lnTo>
                  <a:lnTo>
                    <a:pt x="35" y="1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5" y="15"/>
                  </a:lnTo>
                  <a:lnTo>
                    <a:pt x="12" y="15"/>
                  </a:lnTo>
                  <a:lnTo>
                    <a:pt x="20" y="14"/>
                  </a:lnTo>
                  <a:lnTo>
                    <a:pt x="29" y="11"/>
                  </a:lnTo>
                  <a:lnTo>
                    <a:pt x="39" y="9"/>
                  </a:lnTo>
                  <a:lnTo>
                    <a:pt x="49" y="7"/>
                  </a:lnTo>
                  <a:lnTo>
                    <a:pt x="58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6" name="Freeform 59"/>
            <p:cNvSpPr>
              <a:spLocks/>
            </p:cNvSpPr>
            <p:nvPr/>
          </p:nvSpPr>
          <p:spPr bwMode="auto">
            <a:xfrm>
              <a:off x="3466" y="2373"/>
              <a:ext cx="19" cy="6"/>
            </a:xfrm>
            <a:custGeom>
              <a:avLst/>
              <a:gdLst>
                <a:gd name="T0" fmla="*/ 0 w 57"/>
                <a:gd name="T1" fmla="*/ 0 h 18"/>
                <a:gd name="T2" fmla="*/ 0 w 57"/>
                <a:gd name="T3" fmla="*/ 0 h 18"/>
                <a:gd name="T4" fmla="*/ 0 w 57"/>
                <a:gd name="T5" fmla="*/ 0 h 18"/>
                <a:gd name="T6" fmla="*/ 0 w 57"/>
                <a:gd name="T7" fmla="*/ 0 h 18"/>
                <a:gd name="T8" fmla="*/ 0 w 57"/>
                <a:gd name="T9" fmla="*/ 0 h 18"/>
                <a:gd name="T10" fmla="*/ 0 w 57"/>
                <a:gd name="T11" fmla="*/ 0 h 18"/>
                <a:gd name="T12" fmla="*/ 0 w 57"/>
                <a:gd name="T13" fmla="*/ 0 h 18"/>
                <a:gd name="T14" fmla="*/ 0 w 57"/>
                <a:gd name="T15" fmla="*/ 0 h 18"/>
                <a:gd name="T16" fmla="*/ 0 w 57"/>
                <a:gd name="T17" fmla="*/ 0 h 18"/>
                <a:gd name="T18" fmla="*/ 0 w 57"/>
                <a:gd name="T19" fmla="*/ 0 h 18"/>
                <a:gd name="T20" fmla="*/ 0 w 57"/>
                <a:gd name="T21" fmla="*/ 0 h 18"/>
                <a:gd name="T22" fmla="*/ 0 w 57"/>
                <a:gd name="T23" fmla="*/ 0 h 18"/>
                <a:gd name="T24" fmla="*/ 0 w 57"/>
                <a:gd name="T25" fmla="*/ 0 h 18"/>
                <a:gd name="T26" fmla="*/ 0 w 57"/>
                <a:gd name="T27" fmla="*/ 0 h 18"/>
                <a:gd name="T28" fmla="*/ 0 w 57"/>
                <a:gd name="T29" fmla="*/ 0 h 18"/>
                <a:gd name="T30" fmla="*/ 0 w 57"/>
                <a:gd name="T31" fmla="*/ 0 h 18"/>
                <a:gd name="T32" fmla="*/ 0 w 5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18"/>
                <a:gd name="T53" fmla="*/ 57 w 5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18">
                  <a:moveTo>
                    <a:pt x="57" y="18"/>
                  </a:moveTo>
                  <a:lnTo>
                    <a:pt x="54" y="13"/>
                  </a:lnTo>
                  <a:lnTo>
                    <a:pt x="49" y="9"/>
                  </a:lnTo>
                  <a:lnTo>
                    <a:pt x="41" y="5"/>
                  </a:lnTo>
                  <a:lnTo>
                    <a:pt x="32" y="2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0" y="8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11" y="18"/>
                  </a:lnTo>
                  <a:lnTo>
                    <a:pt x="20" y="18"/>
                  </a:lnTo>
                  <a:lnTo>
                    <a:pt x="31" y="17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57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7" name="Freeform 60"/>
            <p:cNvSpPr>
              <a:spLocks/>
            </p:cNvSpPr>
            <p:nvPr/>
          </p:nvSpPr>
          <p:spPr bwMode="auto">
            <a:xfrm>
              <a:off x="3467" y="2381"/>
              <a:ext cx="21" cy="5"/>
            </a:xfrm>
            <a:custGeom>
              <a:avLst/>
              <a:gdLst>
                <a:gd name="T0" fmla="*/ 0 w 63"/>
                <a:gd name="T1" fmla="*/ 0 h 16"/>
                <a:gd name="T2" fmla="*/ 0 w 63"/>
                <a:gd name="T3" fmla="*/ 0 h 16"/>
                <a:gd name="T4" fmla="*/ 0 w 63"/>
                <a:gd name="T5" fmla="*/ 0 h 16"/>
                <a:gd name="T6" fmla="*/ 0 w 63"/>
                <a:gd name="T7" fmla="*/ 0 h 16"/>
                <a:gd name="T8" fmla="*/ 0 w 63"/>
                <a:gd name="T9" fmla="*/ 0 h 16"/>
                <a:gd name="T10" fmla="*/ 0 w 63"/>
                <a:gd name="T11" fmla="*/ 0 h 16"/>
                <a:gd name="T12" fmla="*/ 0 w 63"/>
                <a:gd name="T13" fmla="*/ 0 h 16"/>
                <a:gd name="T14" fmla="*/ 0 w 63"/>
                <a:gd name="T15" fmla="*/ 0 h 16"/>
                <a:gd name="T16" fmla="*/ 0 w 63"/>
                <a:gd name="T17" fmla="*/ 0 h 16"/>
                <a:gd name="T18" fmla="*/ 0 w 63"/>
                <a:gd name="T19" fmla="*/ 0 h 16"/>
                <a:gd name="T20" fmla="*/ 0 w 63"/>
                <a:gd name="T21" fmla="*/ 0 h 16"/>
                <a:gd name="T22" fmla="*/ 0 w 63"/>
                <a:gd name="T23" fmla="*/ 0 h 16"/>
                <a:gd name="T24" fmla="*/ 0 w 63"/>
                <a:gd name="T25" fmla="*/ 0 h 16"/>
                <a:gd name="T26" fmla="*/ 0 w 63"/>
                <a:gd name="T27" fmla="*/ 0 h 16"/>
                <a:gd name="T28" fmla="*/ 0 w 63"/>
                <a:gd name="T29" fmla="*/ 0 h 16"/>
                <a:gd name="T30" fmla="*/ 0 w 63"/>
                <a:gd name="T31" fmla="*/ 0 h 16"/>
                <a:gd name="T32" fmla="*/ 0 w 63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16"/>
                <a:gd name="T53" fmla="*/ 63 w 6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16">
                  <a:moveTo>
                    <a:pt x="63" y="13"/>
                  </a:moveTo>
                  <a:lnTo>
                    <a:pt x="58" y="11"/>
                  </a:lnTo>
                  <a:lnTo>
                    <a:pt x="50" y="8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6" y="13"/>
                  </a:lnTo>
                  <a:lnTo>
                    <a:pt x="13" y="16"/>
                  </a:lnTo>
                  <a:lnTo>
                    <a:pt x="25" y="16"/>
                  </a:lnTo>
                  <a:lnTo>
                    <a:pt x="37" y="16"/>
                  </a:lnTo>
                  <a:lnTo>
                    <a:pt x="48" y="16"/>
                  </a:lnTo>
                  <a:lnTo>
                    <a:pt x="58" y="15"/>
                  </a:lnTo>
                  <a:lnTo>
                    <a:pt x="63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8" name="Freeform 61"/>
            <p:cNvSpPr>
              <a:spLocks/>
            </p:cNvSpPr>
            <p:nvPr/>
          </p:nvSpPr>
          <p:spPr bwMode="auto">
            <a:xfrm>
              <a:off x="3449" y="2244"/>
              <a:ext cx="19" cy="31"/>
            </a:xfrm>
            <a:custGeom>
              <a:avLst/>
              <a:gdLst>
                <a:gd name="T0" fmla="*/ 0 w 60"/>
                <a:gd name="T1" fmla="*/ 0 h 92"/>
                <a:gd name="T2" fmla="*/ 0 w 60"/>
                <a:gd name="T3" fmla="*/ 0 h 92"/>
                <a:gd name="T4" fmla="*/ 0 w 60"/>
                <a:gd name="T5" fmla="*/ 0 h 92"/>
                <a:gd name="T6" fmla="*/ 0 w 60"/>
                <a:gd name="T7" fmla="*/ 0 h 92"/>
                <a:gd name="T8" fmla="*/ 0 w 60"/>
                <a:gd name="T9" fmla="*/ 0 h 92"/>
                <a:gd name="T10" fmla="*/ 0 w 60"/>
                <a:gd name="T11" fmla="*/ 0 h 92"/>
                <a:gd name="T12" fmla="*/ 0 w 60"/>
                <a:gd name="T13" fmla="*/ 0 h 92"/>
                <a:gd name="T14" fmla="*/ 0 w 60"/>
                <a:gd name="T15" fmla="*/ 0 h 92"/>
                <a:gd name="T16" fmla="*/ 0 w 60"/>
                <a:gd name="T17" fmla="*/ 0 h 92"/>
                <a:gd name="T18" fmla="*/ 0 w 60"/>
                <a:gd name="T19" fmla="*/ 0 h 92"/>
                <a:gd name="T20" fmla="*/ 0 w 60"/>
                <a:gd name="T21" fmla="*/ 0 h 92"/>
                <a:gd name="T22" fmla="*/ 0 w 60"/>
                <a:gd name="T23" fmla="*/ 0 h 92"/>
                <a:gd name="T24" fmla="*/ 0 w 60"/>
                <a:gd name="T25" fmla="*/ 0 h 92"/>
                <a:gd name="T26" fmla="*/ 0 w 60"/>
                <a:gd name="T27" fmla="*/ 0 h 92"/>
                <a:gd name="T28" fmla="*/ 0 w 60"/>
                <a:gd name="T29" fmla="*/ 0 h 92"/>
                <a:gd name="T30" fmla="*/ 0 w 60"/>
                <a:gd name="T31" fmla="*/ 0 h 92"/>
                <a:gd name="T32" fmla="*/ 0 w 60"/>
                <a:gd name="T33" fmla="*/ 0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92"/>
                <a:gd name="T53" fmla="*/ 60 w 60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92">
                  <a:moveTo>
                    <a:pt x="0" y="2"/>
                  </a:moveTo>
                  <a:lnTo>
                    <a:pt x="3" y="7"/>
                  </a:lnTo>
                  <a:lnTo>
                    <a:pt x="8" y="16"/>
                  </a:lnTo>
                  <a:lnTo>
                    <a:pt x="17" y="27"/>
                  </a:lnTo>
                  <a:lnTo>
                    <a:pt x="28" y="39"/>
                  </a:lnTo>
                  <a:lnTo>
                    <a:pt x="40" y="53"/>
                  </a:lnTo>
                  <a:lnTo>
                    <a:pt x="49" y="67"/>
                  </a:lnTo>
                  <a:lnTo>
                    <a:pt x="56" y="81"/>
                  </a:lnTo>
                  <a:lnTo>
                    <a:pt x="60" y="92"/>
                  </a:lnTo>
                  <a:lnTo>
                    <a:pt x="56" y="77"/>
                  </a:lnTo>
                  <a:lnTo>
                    <a:pt x="49" y="61"/>
                  </a:lnTo>
                  <a:lnTo>
                    <a:pt x="41" y="43"/>
                  </a:lnTo>
                  <a:lnTo>
                    <a:pt x="32" y="27"/>
                  </a:lnTo>
                  <a:lnTo>
                    <a:pt x="23" y="13"/>
                  </a:lnTo>
                  <a:lnTo>
                    <a:pt x="13" y="3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9" name="Freeform 62"/>
            <p:cNvSpPr>
              <a:spLocks/>
            </p:cNvSpPr>
            <p:nvPr/>
          </p:nvSpPr>
          <p:spPr bwMode="auto">
            <a:xfrm>
              <a:off x="3457" y="2239"/>
              <a:ext cx="14" cy="23"/>
            </a:xfrm>
            <a:custGeom>
              <a:avLst/>
              <a:gdLst>
                <a:gd name="T0" fmla="*/ 0 w 38"/>
                <a:gd name="T1" fmla="*/ 0 h 67"/>
                <a:gd name="T2" fmla="*/ 0 w 38"/>
                <a:gd name="T3" fmla="*/ 0 h 67"/>
                <a:gd name="T4" fmla="*/ 0 w 38"/>
                <a:gd name="T5" fmla="*/ 0 h 67"/>
                <a:gd name="T6" fmla="*/ 0 w 38"/>
                <a:gd name="T7" fmla="*/ 0 h 67"/>
                <a:gd name="T8" fmla="*/ 0 w 38"/>
                <a:gd name="T9" fmla="*/ 0 h 67"/>
                <a:gd name="T10" fmla="*/ 0 w 38"/>
                <a:gd name="T11" fmla="*/ 0 h 67"/>
                <a:gd name="T12" fmla="*/ 0 w 38"/>
                <a:gd name="T13" fmla="*/ 0 h 67"/>
                <a:gd name="T14" fmla="*/ 0 w 38"/>
                <a:gd name="T15" fmla="*/ 0 h 67"/>
                <a:gd name="T16" fmla="*/ 0 w 38"/>
                <a:gd name="T17" fmla="*/ 0 h 67"/>
                <a:gd name="T18" fmla="*/ 0 w 38"/>
                <a:gd name="T19" fmla="*/ 0 h 67"/>
                <a:gd name="T20" fmla="*/ 0 w 38"/>
                <a:gd name="T21" fmla="*/ 0 h 67"/>
                <a:gd name="T22" fmla="*/ 0 w 38"/>
                <a:gd name="T23" fmla="*/ 0 h 67"/>
                <a:gd name="T24" fmla="*/ 0 w 38"/>
                <a:gd name="T25" fmla="*/ 0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67"/>
                <a:gd name="T41" fmla="*/ 38 w 38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67">
                  <a:moveTo>
                    <a:pt x="38" y="67"/>
                  </a:moveTo>
                  <a:lnTo>
                    <a:pt x="30" y="46"/>
                  </a:lnTo>
                  <a:lnTo>
                    <a:pt x="18" y="22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9" y="22"/>
                  </a:lnTo>
                  <a:lnTo>
                    <a:pt x="16" y="32"/>
                  </a:lnTo>
                  <a:lnTo>
                    <a:pt x="22" y="44"/>
                  </a:lnTo>
                  <a:lnTo>
                    <a:pt x="29" y="53"/>
                  </a:lnTo>
                  <a:lnTo>
                    <a:pt x="34" y="61"/>
                  </a:lnTo>
                  <a:lnTo>
                    <a:pt x="38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0" name="Freeform 63"/>
            <p:cNvSpPr>
              <a:spLocks/>
            </p:cNvSpPr>
            <p:nvPr/>
          </p:nvSpPr>
          <p:spPr bwMode="auto">
            <a:xfrm>
              <a:off x="3528" y="2324"/>
              <a:ext cx="37" cy="119"/>
            </a:xfrm>
            <a:custGeom>
              <a:avLst/>
              <a:gdLst>
                <a:gd name="T0" fmla="*/ 0 w 109"/>
                <a:gd name="T1" fmla="*/ 0 h 358"/>
                <a:gd name="T2" fmla="*/ 0 w 109"/>
                <a:gd name="T3" fmla="*/ 0 h 358"/>
                <a:gd name="T4" fmla="*/ 0 w 109"/>
                <a:gd name="T5" fmla="*/ 0 h 358"/>
                <a:gd name="T6" fmla="*/ 0 w 109"/>
                <a:gd name="T7" fmla="*/ 0 h 358"/>
                <a:gd name="T8" fmla="*/ 0 w 109"/>
                <a:gd name="T9" fmla="*/ 0 h 358"/>
                <a:gd name="T10" fmla="*/ 0 w 109"/>
                <a:gd name="T11" fmla="*/ 0 h 358"/>
                <a:gd name="T12" fmla="*/ 0 w 109"/>
                <a:gd name="T13" fmla="*/ 0 h 358"/>
                <a:gd name="T14" fmla="*/ 0 w 109"/>
                <a:gd name="T15" fmla="*/ 0 h 358"/>
                <a:gd name="T16" fmla="*/ 0 w 109"/>
                <a:gd name="T17" fmla="*/ 0 h 358"/>
                <a:gd name="T18" fmla="*/ 0 w 109"/>
                <a:gd name="T19" fmla="*/ 0 h 358"/>
                <a:gd name="T20" fmla="*/ 0 w 109"/>
                <a:gd name="T21" fmla="*/ 0 h 358"/>
                <a:gd name="T22" fmla="*/ 0 w 109"/>
                <a:gd name="T23" fmla="*/ 0 h 358"/>
                <a:gd name="T24" fmla="*/ 0 w 109"/>
                <a:gd name="T25" fmla="*/ 0 h 358"/>
                <a:gd name="T26" fmla="*/ 0 w 109"/>
                <a:gd name="T27" fmla="*/ 0 h 358"/>
                <a:gd name="T28" fmla="*/ 0 w 109"/>
                <a:gd name="T29" fmla="*/ 0 h 358"/>
                <a:gd name="T30" fmla="*/ 0 w 109"/>
                <a:gd name="T31" fmla="*/ 0 h 358"/>
                <a:gd name="T32" fmla="*/ 0 w 109"/>
                <a:gd name="T33" fmla="*/ 0 h 358"/>
                <a:gd name="T34" fmla="*/ 0 w 109"/>
                <a:gd name="T35" fmla="*/ 0 h 358"/>
                <a:gd name="T36" fmla="*/ 0 w 109"/>
                <a:gd name="T37" fmla="*/ 0 h 358"/>
                <a:gd name="T38" fmla="*/ 0 w 109"/>
                <a:gd name="T39" fmla="*/ 0 h 358"/>
                <a:gd name="T40" fmla="*/ 0 w 109"/>
                <a:gd name="T41" fmla="*/ 0 h 3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9"/>
                <a:gd name="T64" fmla="*/ 0 h 358"/>
                <a:gd name="T65" fmla="*/ 109 w 109"/>
                <a:gd name="T66" fmla="*/ 358 h 3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9" h="358">
                  <a:moveTo>
                    <a:pt x="16" y="357"/>
                  </a:moveTo>
                  <a:lnTo>
                    <a:pt x="12" y="358"/>
                  </a:lnTo>
                  <a:lnTo>
                    <a:pt x="8" y="357"/>
                  </a:lnTo>
                  <a:lnTo>
                    <a:pt x="4" y="355"/>
                  </a:lnTo>
                  <a:lnTo>
                    <a:pt x="0" y="355"/>
                  </a:lnTo>
                  <a:lnTo>
                    <a:pt x="41" y="312"/>
                  </a:lnTo>
                  <a:lnTo>
                    <a:pt x="68" y="266"/>
                  </a:lnTo>
                  <a:lnTo>
                    <a:pt x="87" y="217"/>
                  </a:lnTo>
                  <a:lnTo>
                    <a:pt x="95" y="167"/>
                  </a:lnTo>
                  <a:lnTo>
                    <a:pt x="97" y="120"/>
                  </a:lnTo>
                  <a:lnTo>
                    <a:pt x="95" y="75"/>
                  </a:lnTo>
                  <a:lnTo>
                    <a:pt x="91" y="35"/>
                  </a:lnTo>
                  <a:lnTo>
                    <a:pt x="85" y="0"/>
                  </a:lnTo>
                  <a:lnTo>
                    <a:pt x="98" y="27"/>
                  </a:lnTo>
                  <a:lnTo>
                    <a:pt x="108" y="70"/>
                  </a:lnTo>
                  <a:lnTo>
                    <a:pt x="109" y="121"/>
                  </a:lnTo>
                  <a:lnTo>
                    <a:pt x="105" y="176"/>
                  </a:lnTo>
                  <a:lnTo>
                    <a:pt x="95" y="232"/>
                  </a:lnTo>
                  <a:lnTo>
                    <a:pt x="76" y="284"/>
                  </a:lnTo>
                  <a:lnTo>
                    <a:pt x="50" y="327"/>
                  </a:lnTo>
                  <a:lnTo>
                    <a:pt x="16" y="35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1" name="Freeform 64"/>
            <p:cNvSpPr>
              <a:spLocks/>
            </p:cNvSpPr>
            <p:nvPr/>
          </p:nvSpPr>
          <p:spPr bwMode="auto">
            <a:xfrm>
              <a:off x="3537" y="2327"/>
              <a:ext cx="25" cy="16"/>
            </a:xfrm>
            <a:custGeom>
              <a:avLst/>
              <a:gdLst>
                <a:gd name="T0" fmla="*/ 0 w 74"/>
                <a:gd name="T1" fmla="*/ 0 h 50"/>
                <a:gd name="T2" fmla="*/ 0 w 74"/>
                <a:gd name="T3" fmla="*/ 0 h 50"/>
                <a:gd name="T4" fmla="*/ 0 w 74"/>
                <a:gd name="T5" fmla="*/ 0 h 50"/>
                <a:gd name="T6" fmla="*/ 0 w 74"/>
                <a:gd name="T7" fmla="*/ 0 h 50"/>
                <a:gd name="T8" fmla="*/ 0 w 74"/>
                <a:gd name="T9" fmla="*/ 0 h 50"/>
                <a:gd name="T10" fmla="*/ 0 w 74"/>
                <a:gd name="T11" fmla="*/ 0 h 50"/>
                <a:gd name="T12" fmla="*/ 0 w 74"/>
                <a:gd name="T13" fmla="*/ 0 h 50"/>
                <a:gd name="T14" fmla="*/ 0 w 74"/>
                <a:gd name="T15" fmla="*/ 0 h 50"/>
                <a:gd name="T16" fmla="*/ 0 w 74"/>
                <a:gd name="T17" fmla="*/ 0 h 50"/>
                <a:gd name="T18" fmla="*/ 0 w 74"/>
                <a:gd name="T19" fmla="*/ 0 h 50"/>
                <a:gd name="T20" fmla="*/ 0 w 74"/>
                <a:gd name="T21" fmla="*/ 0 h 50"/>
                <a:gd name="T22" fmla="*/ 0 w 74"/>
                <a:gd name="T23" fmla="*/ 0 h 50"/>
                <a:gd name="T24" fmla="*/ 0 w 74"/>
                <a:gd name="T25" fmla="*/ 0 h 50"/>
                <a:gd name="T26" fmla="*/ 0 w 74"/>
                <a:gd name="T27" fmla="*/ 0 h 50"/>
                <a:gd name="T28" fmla="*/ 0 w 74"/>
                <a:gd name="T29" fmla="*/ 0 h 50"/>
                <a:gd name="T30" fmla="*/ 0 w 74"/>
                <a:gd name="T31" fmla="*/ 0 h 50"/>
                <a:gd name="T32" fmla="*/ 0 w 74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50"/>
                <a:gd name="T53" fmla="*/ 74 w 74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50">
                  <a:moveTo>
                    <a:pt x="74" y="50"/>
                  </a:moveTo>
                  <a:lnTo>
                    <a:pt x="67" y="40"/>
                  </a:lnTo>
                  <a:lnTo>
                    <a:pt x="57" y="30"/>
                  </a:lnTo>
                  <a:lnTo>
                    <a:pt x="46" y="21"/>
                  </a:lnTo>
                  <a:lnTo>
                    <a:pt x="33" y="12"/>
                  </a:lnTo>
                  <a:lnTo>
                    <a:pt x="22" y="6"/>
                  </a:lnTo>
                  <a:lnTo>
                    <a:pt x="12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5" y="10"/>
                  </a:lnTo>
                  <a:lnTo>
                    <a:pt x="15" y="15"/>
                  </a:lnTo>
                  <a:lnTo>
                    <a:pt x="25" y="21"/>
                  </a:lnTo>
                  <a:lnTo>
                    <a:pt x="38" y="27"/>
                  </a:lnTo>
                  <a:lnTo>
                    <a:pt x="51" y="33"/>
                  </a:lnTo>
                  <a:lnTo>
                    <a:pt x="63" y="41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2" name="Freeform 65"/>
            <p:cNvSpPr>
              <a:spLocks/>
            </p:cNvSpPr>
            <p:nvPr/>
          </p:nvSpPr>
          <p:spPr bwMode="auto">
            <a:xfrm>
              <a:off x="3532" y="2331"/>
              <a:ext cx="31" cy="24"/>
            </a:xfrm>
            <a:custGeom>
              <a:avLst/>
              <a:gdLst>
                <a:gd name="T0" fmla="*/ 0 w 88"/>
                <a:gd name="T1" fmla="*/ 0 h 74"/>
                <a:gd name="T2" fmla="*/ 0 w 88"/>
                <a:gd name="T3" fmla="*/ 0 h 74"/>
                <a:gd name="T4" fmla="*/ 0 w 88"/>
                <a:gd name="T5" fmla="*/ 0 h 74"/>
                <a:gd name="T6" fmla="*/ 0 w 88"/>
                <a:gd name="T7" fmla="*/ 0 h 74"/>
                <a:gd name="T8" fmla="*/ 0 w 88"/>
                <a:gd name="T9" fmla="*/ 0 h 74"/>
                <a:gd name="T10" fmla="*/ 0 w 88"/>
                <a:gd name="T11" fmla="*/ 0 h 74"/>
                <a:gd name="T12" fmla="*/ 0 w 88"/>
                <a:gd name="T13" fmla="*/ 0 h 74"/>
                <a:gd name="T14" fmla="*/ 0 w 88"/>
                <a:gd name="T15" fmla="*/ 0 h 74"/>
                <a:gd name="T16" fmla="*/ 0 w 88"/>
                <a:gd name="T17" fmla="*/ 0 h 74"/>
                <a:gd name="T18" fmla="*/ 0 w 88"/>
                <a:gd name="T19" fmla="*/ 0 h 74"/>
                <a:gd name="T20" fmla="*/ 0 w 88"/>
                <a:gd name="T21" fmla="*/ 0 h 74"/>
                <a:gd name="T22" fmla="*/ 0 w 88"/>
                <a:gd name="T23" fmla="*/ 0 h 74"/>
                <a:gd name="T24" fmla="*/ 0 w 88"/>
                <a:gd name="T25" fmla="*/ 0 h 74"/>
                <a:gd name="T26" fmla="*/ 0 w 88"/>
                <a:gd name="T27" fmla="*/ 0 h 74"/>
                <a:gd name="T28" fmla="*/ 0 w 88"/>
                <a:gd name="T29" fmla="*/ 0 h 74"/>
                <a:gd name="T30" fmla="*/ 0 w 88"/>
                <a:gd name="T31" fmla="*/ 0 h 74"/>
                <a:gd name="T32" fmla="*/ 0 w 88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74"/>
                <a:gd name="T53" fmla="*/ 88 w 88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74">
                  <a:moveTo>
                    <a:pt x="0" y="1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7" y="10"/>
                  </a:lnTo>
                  <a:lnTo>
                    <a:pt x="42" y="20"/>
                  </a:lnTo>
                  <a:lnTo>
                    <a:pt x="57" y="31"/>
                  </a:lnTo>
                  <a:lnTo>
                    <a:pt x="71" y="45"/>
                  </a:lnTo>
                  <a:lnTo>
                    <a:pt x="82" y="59"/>
                  </a:lnTo>
                  <a:lnTo>
                    <a:pt x="88" y="74"/>
                  </a:lnTo>
                  <a:lnTo>
                    <a:pt x="79" y="65"/>
                  </a:lnTo>
                  <a:lnTo>
                    <a:pt x="66" y="55"/>
                  </a:lnTo>
                  <a:lnTo>
                    <a:pt x="50" y="44"/>
                  </a:lnTo>
                  <a:lnTo>
                    <a:pt x="34" y="32"/>
                  </a:lnTo>
                  <a:lnTo>
                    <a:pt x="20" y="21"/>
                  </a:lnTo>
                  <a:lnTo>
                    <a:pt x="9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3" name="Freeform 66"/>
            <p:cNvSpPr>
              <a:spLocks/>
            </p:cNvSpPr>
            <p:nvPr/>
          </p:nvSpPr>
          <p:spPr bwMode="auto">
            <a:xfrm>
              <a:off x="3528" y="2347"/>
              <a:ext cx="35" cy="30"/>
            </a:xfrm>
            <a:custGeom>
              <a:avLst/>
              <a:gdLst>
                <a:gd name="T0" fmla="*/ 0 w 104"/>
                <a:gd name="T1" fmla="*/ 0 h 93"/>
                <a:gd name="T2" fmla="*/ 0 w 104"/>
                <a:gd name="T3" fmla="*/ 0 h 93"/>
                <a:gd name="T4" fmla="*/ 0 w 104"/>
                <a:gd name="T5" fmla="*/ 0 h 93"/>
                <a:gd name="T6" fmla="*/ 0 w 104"/>
                <a:gd name="T7" fmla="*/ 0 h 93"/>
                <a:gd name="T8" fmla="*/ 0 w 104"/>
                <a:gd name="T9" fmla="*/ 0 h 93"/>
                <a:gd name="T10" fmla="*/ 0 w 104"/>
                <a:gd name="T11" fmla="*/ 0 h 93"/>
                <a:gd name="T12" fmla="*/ 0 w 104"/>
                <a:gd name="T13" fmla="*/ 0 h 93"/>
                <a:gd name="T14" fmla="*/ 0 w 104"/>
                <a:gd name="T15" fmla="*/ 0 h 93"/>
                <a:gd name="T16" fmla="*/ 0 w 104"/>
                <a:gd name="T17" fmla="*/ 0 h 93"/>
                <a:gd name="T18" fmla="*/ 0 w 104"/>
                <a:gd name="T19" fmla="*/ 0 h 93"/>
                <a:gd name="T20" fmla="*/ 0 w 104"/>
                <a:gd name="T21" fmla="*/ 0 h 93"/>
                <a:gd name="T22" fmla="*/ 0 w 104"/>
                <a:gd name="T23" fmla="*/ 0 h 93"/>
                <a:gd name="T24" fmla="*/ 0 w 104"/>
                <a:gd name="T25" fmla="*/ 0 h 93"/>
                <a:gd name="T26" fmla="*/ 0 w 104"/>
                <a:gd name="T27" fmla="*/ 0 h 93"/>
                <a:gd name="T28" fmla="*/ 0 w 104"/>
                <a:gd name="T29" fmla="*/ 0 h 93"/>
                <a:gd name="T30" fmla="*/ 0 w 104"/>
                <a:gd name="T31" fmla="*/ 0 h 93"/>
                <a:gd name="T32" fmla="*/ 0 w 104"/>
                <a:gd name="T33" fmla="*/ 0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93"/>
                <a:gd name="T53" fmla="*/ 104 w 104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93">
                  <a:moveTo>
                    <a:pt x="0" y="0"/>
                  </a:moveTo>
                  <a:lnTo>
                    <a:pt x="5" y="0"/>
                  </a:lnTo>
                  <a:lnTo>
                    <a:pt x="17" y="5"/>
                  </a:lnTo>
                  <a:lnTo>
                    <a:pt x="33" y="15"/>
                  </a:lnTo>
                  <a:lnTo>
                    <a:pt x="50" y="29"/>
                  </a:lnTo>
                  <a:lnTo>
                    <a:pt x="67" y="44"/>
                  </a:lnTo>
                  <a:lnTo>
                    <a:pt x="83" y="61"/>
                  </a:lnTo>
                  <a:lnTo>
                    <a:pt x="96" y="78"/>
                  </a:lnTo>
                  <a:lnTo>
                    <a:pt x="104" y="93"/>
                  </a:lnTo>
                  <a:lnTo>
                    <a:pt x="96" y="85"/>
                  </a:lnTo>
                  <a:lnTo>
                    <a:pt x="81" y="74"/>
                  </a:lnTo>
                  <a:lnTo>
                    <a:pt x="64" y="61"/>
                  </a:lnTo>
                  <a:lnTo>
                    <a:pt x="44" y="47"/>
                  </a:lnTo>
                  <a:lnTo>
                    <a:pt x="26" y="32"/>
                  </a:lnTo>
                  <a:lnTo>
                    <a:pt x="12" y="18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4" name="Freeform 67"/>
            <p:cNvSpPr>
              <a:spLocks/>
            </p:cNvSpPr>
            <p:nvPr/>
          </p:nvSpPr>
          <p:spPr bwMode="auto">
            <a:xfrm>
              <a:off x="3521" y="2371"/>
              <a:ext cx="39" cy="28"/>
            </a:xfrm>
            <a:custGeom>
              <a:avLst/>
              <a:gdLst>
                <a:gd name="T0" fmla="*/ 0 w 115"/>
                <a:gd name="T1" fmla="*/ 0 h 85"/>
                <a:gd name="T2" fmla="*/ 0 w 115"/>
                <a:gd name="T3" fmla="*/ 0 h 85"/>
                <a:gd name="T4" fmla="*/ 0 w 115"/>
                <a:gd name="T5" fmla="*/ 0 h 85"/>
                <a:gd name="T6" fmla="*/ 0 w 115"/>
                <a:gd name="T7" fmla="*/ 0 h 85"/>
                <a:gd name="T8" fmla="*/ 0 w 115"/>
                <a:gd name="T9" fmla="*/ 0 h 85"/>
                <a:gd name="T10" fmla="*/ 0 w 115"/>
                <a:gd name="T11" fmla="*/ 0 h 85"/>
                <a:gd name="T12" fmla="*/ 0 w 115"/>
                <a:gd name="T13" fmla="*/ 0 h 85"/>
                <a:gd name="T14" fmla="*/ 0 w 115"/>
                <a:gd name="T15" fmla="*/ 0 h 85"/>
                <a:gd name="T16" fmla="*/ 0 w 115"/>
                <a:gd name="T17" fmla="*/ 0 h 85"/>
                <a:gd name="T18" fmla="*/ 0 w 115"/>
                <a:gd name="T19" fmla="*/ 0 h 85"/>
                <a:gd name="T20" fmla="*/ 0 w 115"/>
                <a:gd name="T21" fmla="*/ 0 h 85"/>
                <a:gd name="T22" fmla="*/ 0 w 115"/>
                <a:gd name="T23" fmla="*/ 0 h 85"/>
                <a:gd name="T24" fmla="*/ 0 w 115"/>
                <a:gd name="T25" fmla="*/ 0 h 85"/>
                <a:gd name="T26" fmla="*/ 0 w 115"/>
                <a:gd name="T27" fmla="*/ 0 h 85"/>
                <a:gd name="T28" fmla="*/ 0 w 115"/>
                <a:gd name="T29" fmla="*/ 0 h 85"/>
                <a:gd name="T30" fmla="*/ 0 w 115"/>
                <a:gd name="T31" fmla="*/ 0 h 85"/>
                <a:gd name="T32" fmla="*/ 0 w 115"/>
                <a:gd name="T33" fmla="*/ 0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85"/>
                <a:gd name="T53" fmla="*/ 115 w 115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85">
                  <a:moveTo>
                    <a:pt x="0" y="1"/>
                  </a:moveTo>
                  <a:lnTo>
                    <a:pt x="7" y="0"/>
                  </a:lnTo>
                  <a:lnTo>
                    <a:pt x="21" y="5"/>
                  </a:lnTo>
                  <a:lnTo>
                    <a:pt x="38" y="13"/>
                  </a:lnTo>
                  <a:lnTo>
                    <a:pt x="58" y="26"/>
                  </a:lnTo>
                  <a:lnTo>
                    <a:pt x="76" y="41"/>
                  </a:lnTo>
                  <a:lnTo>
                    <a:pt x="93" y="56"/>
                  </a:lnTo>
                  <a:lnTo>
                    <a:pt x="108" y="71"/>
                  </a:lnTo>
                  <a:lnTo>
                    <a:pt x="115" y="85"/>
                  </a:lnTo>
                  <a:lnTo>
                    <a:pt x="105" y="80"/>
                  </a:lnTo>
                  <a:lnTo>
                    <a:pt x="91" y="70"/>
                  </a:lnTo>
                  <a:lnTo>
                    <a:pt x="71" y="57"/>
                  </a:lnTo>
                  <a:lnTo>
                    <a:pt x="50" y="42"/>
                  </a:lnTo>
                  <a:lnTo>
                    <a:pt x="30" y="28"/>
                  </a:lnTo>
                  <a:lnTo>
                    <a:pt x="14" y="16"/>
                  </a:lnTo>
                  <a:lnTo>
                    <a:pt x="3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5" name="Freeform 68"/>
            <p:cNvSpPr>
              <a:spLocks/>
            </p:cNvSpPr>
            <p:nvPr/>
          </p:nvSpPr>
          <p:spPr bwMode="auto">
            <a:xfrm>
              <a:off x="3519" y="2383"/>
              <a:ext cx="36" cy="24"/>
            </a:xfrm>
            <a:custGeom>
              <a:avLst/>
              <a:gdLst>
                <a:gd name="T0" fmla="*/ 0 w 104"/>
                <a:gd name="T1" fmla="*/ 0 h 75"/>
                <a:gd name="T2" fmla="*/ 0 w 104"/>
                <a:gd name="T3" fmla="*/ 0 h 75"/>
                <a:gd name="T4" fmla="*/ 0 w 104"/>
                <a:gd name="T5" fmla="*/ 0 h 75"/>
                <a:gd name="T6" fmla="*/ 0 w 104"/>
                <a:gd name="T7" fmla="*/ 0 h 75"/>
                <a:gd name="T8" fmla="*/ 0 w 104"/>
                <a:gd name="T9" fmla="*/ 0 h 75"/>
                <a:gd name="T10" fmla="*/ 0 w 104"/>
                <a:gd name="T11" fmla="*/ 0 h 75"/>
                <a:gd name="T12" fmla="*/ 0 w 104"/>
                <a:gd name="T13" fmla="*/ 0 h 75"/>
                <a:gd name="T14" fmla="*/ 0 w 104"/>
                <a:gd name="T15" fmla="*/ 0 h 75"/>
                <a:gd name="T16" fmla="*/ 0 w 104"/>
                <a:gd name="T17" fmla="*/ 0 h 75"/>
                <a:gd name="T18" fmla="*/ 0 w 104"/>
                <a:gd name="T19" fmla="*/ 0 h 75"/>
                <a:gd name="T20" fmla="*/ 0 w 104"/>
                <a:gd name="T21" fmla="*/ 0 h 75"/>
                <a:gd name="T22" fmla="*/ 0 w 104"/>
                <a:gd name="T23" fmla="*/ 0 h 75"/>
                <a:gd name="T24" fmla="*/ 0 w 104"/>
                <a:gd name="T25" fmla="*/ 0 h 75"/>
                <a:gd name="T26" fmla="*/ 0 w 104"/>
                <a:gd name="T27" fmla="*/ 0 h 75"/>
                <a:gd name="T28" fmla="*/ 0 w 104"/>
                <a:gd name="T29" fmla="*/ 0 h 75"/>
                <a:gd name="T30" fmla="*/ 0 w 104"/>
                <a:gd name="T31" fmla="*/ 0 h 75"/>
                <a:gd name="T32" fmla="*/ 0 w 104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75"/>
                <a:gd name="T53" fmla="*/ 104 w 104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75">
                  <a:moveTo>
                    <a:pt x="0" y="1"/>
                  </a:moveTo>
                  <a:lnTo>
                    <a:pt x="5" y="0"/>
                  </a:lnTo>
                  <a:lnTo>
                    <a:pt x="17" y="5"/>
                  </a:lnTo>
                  <a:lnTo>
                    <a:pt x="34" y="14"/>
                  </a:lnTo>
                  <a:lnTo>
                    <a:pt x="53" y="25"/>
                  </a:lnTo>
                  <a:lnTo>
                    <a:pt x="70" y="37"/>
                  </a:lnTo>
                  <a:lnTo>
                    <a:pt x="87" y="51"/>
                  </a:lnTo>
                  <a:lnTo>
                    <a:pt x="99" y="63"/>
                  </a:lnTo>
                  <a:lnTo>
                    <a:pt x="104" y="75"/>
                  </a:lnTo>
                  <a:lnTo>
                    <a:pt x="95" y="68"/>
                  </a:lnTo>
                  <a:lnTo>
                    <a:pt x="79" y="60"/>
                  </a:lnTo>
                  <a:lnTo>
                    <a:pt x="61" y="50"/>
                  </a:lnTo>
                  <a:lnTo>
                    <a:pt x="42" y="37"/>
                  </a:lnTo>
                  <a:lnTo>
                    <a:pt x="24" y="26"/>
                  </a:lnTo>
                  <a:lnTo>
                    <a:pt x="11" y="16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6" name="Freeform 69"/>
            <p:cNvSpPr>
              <a:spLocks/>
            </p:cNvSpPr>
            <p:nvPr/>
          </p:nvSpPr>
          <p:spPr bwMode="auto">
            <a:xfrm>
              <a:off x="3520" y="2404"/>
              <a:ext cx="29" cy="21"/>
            </a:xfrm>
            <a:custGeom>
              <a:avLst/>
              <a:gdLst>
                <a:gd name="T0" fmla="*/ 0 w 86"/>
                <a:gd name="T1" fmla="*/ 0 h 63"/>
                <a:gd name="T2" fmla="*/ 0 w 86"/>
                <a:gd name="T3" fmla="*/ 0 h 63"/>
                <a:gd name="T4" fmla="*/ 0 w 86"/>
                <a:gd name="T5" fmla="*/ 0 h 63"/>
                <a:gd name="T6" fmla="*/ 0 w 86"/>
                <a:gd name="T7" fmla="*/ 0 h 63"/>
                <a:gd name="T8" fmla="*/ 0 w 86"/>
                <a:gd name="T9" fmla="*/ 0 h 63"/>
                <a:gd name="T10" fmla="*/ 0 w 86"/>
                <a:gd name="T11" fmla="*/ 0 h 63"/>
                <a:gd name="T12" fmla="*/ 0 w 86"/>
                <a:gd name="T13" fmla="*/ 0 h 63"/>
                <a:gd name="T14" fmla="*/ 0 w 86"/>
                <a:gd name="T15" fmla="*/ 0 h 63"/>
                <a:gd name="T16" fmla="*/ 0 w 86"/>
                <a:gd name="T17" fmla="*/ 0 h 63"/>
                <a:gd name="T18" fmla="*/ 0 w 86"/>
                <a:gd name="T19" fmla="*/ 0 h 63"/>
                <a:gd name="T20" fmla="*/ 0 w 86"/>
                <a:gd name="T21" fmla="*/ 0 h 63"/>
                <a:gd name="T22" fmla="*/ 0 w 86"/>
                <a:gd name="T23" fmla="*/ 0 h 63"/>
                <a:gd name="T24" fmla="*/ 0 w 86"/>
                <a:gd name="T25" fmla="*/ 0 h 63"/>
                <a:gd name="T26" fmla="*/ 0 w 86"/>
                <a:gd name="T27" fmla="*/ 0 h 63"/>
                <a:gd name="T28" fmla="*/ 0 w 86"/>
                <a:gd name="T29" fmla="*/ 0 h 63"/>
                <a:gd name="T30" fmla="*/ 0 w 86"/>
                <a:gd name="T31" fmla="*/ 0 h 63"/>
                <a:gd name="T32" fmla="*/ 0 w 86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63"/>
                <a:gd name="T53" fmla="*/ 86 w 86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63">
                  <a:moveTo>
                    <a:pt x="0" y="2"/>
                  </a:moveTo>
                  <a:lnTo>
                    <a:pt x="6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2" y="14"/>
                  </a:lnTo>
                  <a:lnTo>
                    <a:pt x="57" y="24"/>
                  </a:lnTo>
                  <a:lnTo>
                    <a:pt x="70" y="37"/>
                  </a:lnTo>
                  <a:lnTo>
                    <a:pt x="81" y="49"/>
                  </a:lnTo>
                  <a:lnTo>
                    <a:pt x="86" y="63"/>
                  </a:lnTo>
                  <a:lnTo>
                    <a:pt x="77" y="57"/>
                  </a:lnTo>
                  <a:lnTo>
                    <a:pt x="65" y="48"/>
                  </a:lnTo>
                  <a:lnTo>
                    <a:pt x="49" y="39"/>
                  </a:lnTo>
                  <a:lnTo>
                    <a:pt x="33" y="30"/>
                  </a:lnTo>
                  <a:lnTo>
                    <a:pt x="20" y="20"/>
                  </a:lnTo>
                  <a:lnTo>
                    <a:pt x="8" y="13"/>
                  </a:lnTo>
                  <a:lnTo>
                    <a:pt x="2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7" name="Freeform 70"/>
            <p:cNvSpPr>
              <a:spLocks/>
            </p:cNvSpPr>
            <p:nvPr/>
          </p:nvSpPr>
          <p:spPr bwMode="auto">
            <a:xfrm>
              <a:off x="3513" y="2433"/>
              <a:ext cx="18" cy="6"/>
            </a:xfrm>
            <a:custGeom>
              <a:avLst/>
              <a:gdLst>
                <a:gd name="T0" fmla="*/ 0 w 52"/>
                <a:gd name="T1" fmla="*/ 0 h 16"/>
                <a:gd name="T2" fmla="*/ 0 w 52"/>
                <a:gd name="T3" fmla="*/ 0 h 16"/>
                <a:gd name="T4" fmla="*/ 0 w 52"/>
                <a:gd name="T5" fmla="*/ 0 h 16"/>
                <a:gd name="T6" fmla="*/ 0 w 52"/>
                <a:gd name="T7" fmla="*/ 0 h 16"/>
                <a:gd name="T8" fmla="*/ 0 w 52"/>
                <a:gd name="T9" fmla="*/ 0 h 16"/>
                <a:gd name="T10" fmla="*/ 0 w 52"/>
                <a:gd name="T11" fmla="*/ 0 h 16"/>
                <a:gd name="T12" fmla="*/ 0 w 52"/>
                <a:gd name="T13" fmla="*/ 0 h 16"/>
                <a:gd name="T14" fmla="*/ 0 w 52"/>
                <a:gd name="T15" fmla="*/ 0 h 16"/>
                <a:gd name="T16" fmla="*/ 0 w 52"/>
                <a:gd name="T17" fmla="*/ 0 h 16"/>
                <a:gd name="T18" fmla="*/ 0 w 52"/>
                <a:gd name="T19" fmla="*/ 0 h 16"/>
                <a:gd name="T20" fmla="*/ 0 w 52"/>
                <a:gd name="T21" fmla="*/ 0 h 16"/>
                <a:gd name="T22" fmla="*/ 0 w 52"/>
                <a:gd name="T23" fmla="*/ 0 h 16"/>
                <a:gd name="T24" fmla="*/ 0 w 52"/>
                <a:gd name="T25" fmla="*/ 0 h 16"/>
                <a:gd name="T26" fmla="*/ 0 w 52"/>
                <a:gd name="T27" fmla="*/ 0 h 16"/>
                <a:gd name="T28" fmla="*/ 0 w 52"/>
                <a:gd name="T29" fmla="*/ 0 h 16"/>
                <a:gd name="T30" fmla="*/ 0 w 52"/>
                <a:gd name="T31" fmla="*/ 0 h 16"/>
                <a:gd name="T32" fmla="*/ 0 w 52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6"/>
                <a:gd name="T53" fmla="*/ 52 w 52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6">
                  <a:moveTo>
                    <a:pt x="0" y="4"/>
                  </a:moveTo>
                  <a:lnTo>
                    <a:pt x="4" y="1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3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2" y="16"/>
                  </a:lnTo>
                  <a:lnTo>
                    <a:pt x="46" y="11"/>
                  </a:lnTo>
                  <a:lnTo>
                    <a:pt x="38" y="9"/>
                  </a:lnTo>
                  <a:lnTo>
                    <a:pt x="27" y="9"/>
                  </a:lnTo>
                  <a:lnTo>
                    <a:pt x="18" y="9"/>
                  </a:lnTo>
                  <a:lnTo>
                    <a:pt x="9" y="9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8" name="Freeform 71"/>
            <p:cNvSpPr>
              <a:spLocks/>
            </p:cNvSpPr>
            <p:nvPr/>
          </p:nvSpPr>
          <p:spPr bwMode="auto">
            <a:xfrm>
              <a:off x="3530" y="2340"/>
              <a:ext cx="34" cy="27"/>
            </a:xfrm>
            <a:custGeom>
              <a:avLst/>
              <a:gdLst>
                <a:gd name="T0" fmla="*/ 0 w 96"/>
                <a:gd name="T1" fmla="*/ 0 h 83"/>
                <a:gd name="T2" fmla="*/ 0 w 96"/>
                <a:gd name="T3" fmla="*/ 0 h 83"/>
                <a:gd name="T4" fmla="*/ 0 w 96"/>
                <a:gd name="T5" fmla="*/ 0 h 83"/>
                <a:gd name="T6" fmla="*/ 0 w 96"/>
                <a:gd name="T7" fmla="*/ 0 h 83"/>
                <a:gd name="T8" fmla="*/ 0 w 96"/>
                <a:gd name="T9" fmla="*/ 0 h 83"/>
                <a:gd name="T10" fmla="*/ 0 w 96"/>
                <a:gd name="T11" fmla="*/ 0 h 83"/>
                <a:gd name="T12" fmla="*/ 0 w 96"/>
                <a:gd name="T13" fmla="*/ 0 h 83"/>
                <a:gd name="T14" fmla="*/ 0 w 96"/>
                <a:gd name="T15" fmla="*/ 0 h 83"/>
                <a:gd name="T16" fmla="*/ 0 w 96"/>
                <a:gd name="T17" fmla="*/ 0 h 83"/>
                <a:gd name="T18" fmla="*/ 0 w 96"/>
                <a:gd name="T19" fmla="*/ 0 h 83"/>
                <a:gd name="T20" fmla="*/ 0 w 96"/>
                <a:gd name="T21" fmla="*/ 0 h 83"/>
                <a:gd name="T22" fmla="*/ 0 w 96"/>
                <a:gd name="T23" fmla="*/ 0 h 83"/>
                <a:gd name="T24" fmla="*/ 0 w 96"/>
                <a:gd name="T25" fmla="*/ 0 h 83"/>
                <a:gd name="T26" fmla="*/ 0 w 96"/>
                <a:gd name="T27" fmla="*/ 0 h 83"/>
                <a:gd name="T28" fmla="*/ 0 w 96"/>
                <a:gd name="T29" fmla="*/ 0 h 83"/>
                <a:gd name="T30" fmla="*/ 0 w 96"/>
                <a:gd name="T31" fmla="*/ 0 h 83"/>
                <a:gd name="T32" fmla="*/ 0 w 96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83"/>
                <a:gd name="T53" fmla="*/ 96 w 96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83">
                  <a:moveTo>
                    <a:pt x="0" y="2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0" y="13"/>
                  </a:lnTo>
                  <a:lnTo>
                    <a:pt x="46" y="24"/>
                  </a:lnTo>
                  <a:lnTo>
                    <a:pt x="62" y="38"/>
                  </a:lnTo>
                  <a:lnTo>
                    <a:pt x="76" y="53"/>
                  </a:lnTo>
                  <a:lnTo>
                    <a:pt x="88" y="68"/>
                  </a:lnTo>
                  <a:lnTo>
                    <a:pt x="96" y="83"/>
                  </a:lnTo>
                  <a:lnTo>
                    <a:pt x="88" y="77"/>
                  </a:lnTo>
                  <a:lnTo>
                    <a:pt x="76" y="67"/>
                  </a:lnTo>
                  <a:lnTo>
                    <a:pt x="59" y="54"/>
                  </a:lnTo>
                  <a:lnTo>
                    <a:pt x="42" y="42"/>
                  </a:lnTo>
                  <a:lnTo>
                    <a:pt x="25" y="29"/>
                  </a:lnTo>
                  <a:lnTo>
                    <a:pt x="10" y="18"/>
                  </a:lnTo>
                  <a:lnTo>
                    <a:pt x="1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9" name="Freeform 72"/>
            <p:cNvSpPr>
              <a:spLocks/>
            </p:cNvSpPr>
            <p:nvPr/>
          </p:nvSpPr>
          <p:spPr bwMode="auto">
            <a:xfrm>
              <a:off x="3524" y="2360"/>
              <a:ext cx="39" cy="27"/>
            </a:xfrm>
            <a:custGeom>
              <a:avLst/>
              <a:gdLst>
                <a:gd name="T0" fmla="*/ 0 w 111"/>
                <a:gd name="T1" fmla="*/ 0 h 84"/>
                <a:gd name="T2" fmla="*/ 0 w 111"/>
                <a:gd name="T3" fmla="*/ 0 h 84"/>
                <a:gd name="T4" fmla="*/ 0 w 111"/>
                <a:gd name="T5" fmla="*/ 0 h 84"/>
                <a:gd name="T6" fmla="*/ 0 w 111"/>
                <a:gd name="T7" fmla="*/ 0 h 84"/>
                <a:gd name="T8" fmla="*/ 0 w 111"/>
                <a:gd name="T9" fmla="*/ 0 h 84"/>
                <a:gd name="T10" fmla="*/ 0 w 111"/>
                <a:gd name="T11" fmla="*/ 0 h 84"/>
                <a:gd name="T12" fmla="*/ 0 w 111"/>
                <a:gd name="T13" fmla="*/ 0 h 84"/>
                <a:gd name="T14" fmla="*/ 0 w 111"/>
                <a:gd name="T15" fmla="*/ 0 h 84"/>
                <a:gd name="T16" fmla="*/ 0 w 111"/>
                <a:gd name="T17" fmla="*/ 0 h 84"/>
                <a:gd name="T18" fmla="*/ 0 w 111"/>
                <a:gd name="T19" fmla="*/ 0 h 84"/>
                <a:gd name="T20" fmla="*/ 0 w 111"/>
                <a:gd name="T21" fmla="*/ 0 h 84"/>
                <a:gd name="T22" fmla="*/ 0 w 111"/>
                <a:gd name="T23" fmla="*/ 0 h 84"/>
                <a:gd name="T24" fmla="*/ 0 w 111"/>
                <a:gd name="T25" fmla="*/ 0 h 84"/>
                <a:gd name="T26" fmla="*/ 0 w 111"/>
                <a:gd name="T27" fmla="*/ 0 h 84"/>
                <a:gd name="T28" fmla="*/ 0 w 111"/>
                <a:gd name="T29" fmla="*/ 0 h 84"/>
                <a:gd name="T30" fmla="*/ 0 w 111"/>
                <a:gd name="T31" fmla="*/ 0 h 84"/>
                <a:gd name="T32" fmla="*/ 0 w 111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84"/>
                <a:gd name="T53" fmla="*/ 111 w 111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84">
                  <a:moveTo>
                    <a:pt x="0" y="2"/>
                  </a:moveTo>
                  <a:lnTo>
                    <a:pt x="7" y="0"/>
                  </a:lnTo>
                  <a:lnTo>
                    <a:pt x="20" y="5"/>
                  </a:lnTo>
                  <a:lnTo>
                    <a:pt x="37" y="14"/>
                  </a:lnTo>
                  <a:lnTo>
                    <a:pt x="56" y="25"/>
                  </a:lnTo>
                  <a:lnTo>
                    <a:pt x="74" y="40"/>
                  </a:lnTo>
                  <a:lnTo>
                    <a:pt x="91" y="55"/>
                  </a:lnTo>
                  <a:lnTo>
                    <a:pt x="105" y="70"/>
                  </a:lnTo>
                  <a:lnTo>
                    <a:pt x="111" y="84"/>
                  </a:lnTo>
                  <a:lnTo>
                    <a:pt x="103" y="79"/>
                  </a:lnTo>
                  <a:lnTo>
                    <a:pt x="89" y="69"/>
                  </a:lnTo>
                  <a:lnTo>
                    <a:pt x="69" y="56"/>
                  </a:lnTo>
                  <a:lnTo>
                    <a:pt x="49" y="43"/>
                  </a:lnTo>
                  <a:lnTo>
                    <a:pt x="29" y="29"/>
                  </a:lnTo>
                  <a:lnTo>
                    <a:pt x="14" y="17"/>
                  </a:lnTo>
                  <a:lnTo>
                    <a:pt x="3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0" name="Freeform 73"/>
            <p:cNvSpPr>
              <a:spLocks/>
            </p:cNvSpPr>
            <p:nvPr/>
          </p:nvSpPr>
          <p:spPr bwMode="auto">
            <a:xfrm>
              <a:off x="3518" y="2395"/>
              <a:ext cx="36" cy="21"/>
            </a:xfrm>
            <a:custGeom>
              <a:avLst/>
              <a:gdLst>
                <a:gd name="T0" fmla="*/ 0 w 107"/>
                <a:gd name="T1" fmla="*/ 0 h 62"/>
                <a:gd name="T2" fmla="*/ 0 w 107"/>
                <a:gd name="T3" fmla="*/ 0 h 62"/>
                <a:gd name="T4" fmla="*/ 0 w 107"/>
                <a:gd name="T5" fmla="*/ 0 h 62"/>
                <a:gd name="T6" fmla="*/ 0 w 107"/>
                <a:gd name="T7" fmla="*/ 0 h 62"/>
                <a:gd name="T8" fmla="*/ 0 w 107"/>
                <a:gd name="T9" fmla="*/ 0 h 62"/>
                <a:gd name="T10" fmla="*/ 0 w 107"/>
                <a:gd name="T11" fmla="*/ 0 h 62"/>
                <a:gd name="T12" fmla="*/ 0 w 107"/>
                <a:gd name="T13" fmla="*/ 0 h 62"/>
                <a:gd name="T14" fmla="*/ 0 w 107"/>
                <a:gd name="T15" fmla="*/ 0 h 62"/>
                <a:gd name="T16" fmla="*/ 0 w 107"/>
                <a:gd name="T17" fmla="*/ 0 h 62"/>
                <a:gd name="T18" fmla="*/ 0 w 107"/>
                <a:gd name="T19" fmla="*/ 0 h 62"/>
                <a:gd name="T20" fmla="*/ 0 w 107"/>
                <a:gd name="T21" fmla="*/ 0 h 62"/>
                <a:gd name="T22" fmla="*/ 0 w 107"/>
                <a:gd name="T23" fmla="*/ 0 h 62"/>
                <a:gd name="T24" fmla="*/ 0 w 107"/>
                <a:gd name="T25" fmla="*/ 0 h 62"/>
                <a:gd name="T26" fmla="*/ 0 w 107"/>
                <a:gd name="T27" fmla="*/ 0 h 62"/>
                <a:gd name="T28" fmla="*/ 0 w 107"/>
                <a:gd name="T29" fmla="*/ 0 h 62"/>
                <a:gd name="T30" fmla="*/ 0 w 107"/>
                <a:gd name="T31" fmla="*/ 0 h 62"/>
                <a:gd name="T32" fmla="*/ 0 w 107"/>
                <a:gd name="T33" fmla="*/ 0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62"/>
                <a:gd name="T53" fmla="*/ 107 w 10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62">
                  <a:moveTo>
                    <a:pt x="0" y="1"/>
                  </a:moveTo>
                  <a:lnTo>
                    <a:pt x="5" y="0"/>
                  </a:lnTo>
                  <a:lnTo>
                    <a:pt x="17" y="2"/>
                  </a:lnTo>
                  <a:lnTo>
                    <a:pt x="33" y="7"/>
                  </a:lnTo>
                  <a:lnTo>
                    <a:pt x="51" y="15"/>
                  </a:lnTo>
                  <a:lnTo>
                    <a:pt x="69" y="24"/>
                  </a:lnTo>
                  <a:lnTo>
                    <a:pt x="86" y="36"/>
                  </a:lnTo>
                  <a:lnTo>
                    <a:pt x="99" y="48"/>
                  </a:lnTo>
                  <a:lnTo>
                    <a:pt x="107" y="62"/>
                  </a:lnTo>
                  <a:lnTo>
                    <a:pt x="96" y="56"/>
                  </a:lnTo>
                  <a:lnTo>
                    <a:pt x="82" y="48"/>
                  </a:lnTo>
                  <a:lnTo>
                    <a:pt x="63" y="39"/>
                  </a:lnTo>
                  <a:lnTo>
                    <a:pt x="44" y="29"/>
                  </a:lnTo>
                  <a:lnTo>
                    <a:pt x="26" y="21"/>
                  </a:lnTo>
                  <a:lnTo>
                    <a:pt x="12" y="12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1" name="Freeform 74"/>
            <p:cNvSpPr>
              <a:spLocks/>
            </p:cNvSpPr>
            <p:nvPr/>
          </p:nvSpPr>
          <p:spPr bwMode="auto">
            <a:xfrm>
              <a:off x="3517" y="2410"/>
              <a:ext cx="27" cy="21"/>
            </a:xfrm>
            <a:custGeom>
              <a:avLst/>
              <a:gdLst>
                <a:gd name="T0" fmla="*/ 0 w 77"/>
                <a:gd name="T1" fmla="*/ 0 h 63"/>
                <a:gd name="T2" fmla="*/ 0 w 77"/>
                <a:gd name="T3" fmla="*/ 0 h 63"/>
                <a:gd name="T4" fmla="*/ 0 w 77"/>
                <a:gd name="T5" fmla="*/ 0 h 63"/>
                <a:gd name="T6" fmla="*/ 0 w 77"/>
                <a:gd name="T7" fmla="*/ 0 h 63"/>
                <a:gd name="T8" fmla="*/ 0 w 77"/>
                <a:gd name="T9" fmla="*/ 0 h 63"/>
                <a:gd name="T10" fmla="*/ 0 w 77"/>
                <a:gd name="T11" fmla="*/ 0 h 63"/>
                <a:gd name="T12" fmla="*/ 0 w 77"/>
                <a:gd name="T13" fmla="*/ 0 h 63"/>
                <a:gd name="T14" fmla="*/ 0 w 77"/>
                <a:gd name="T15" fmla="*/ 0 h 63"/>
                <a:gd name="T16" fmla="*/ 0 w 77"/>
                <a:gd name="T17" fmla="*/ 0 h 63"/>
                <a:gd name="T18" fmla="*/ 0 w 77"/>
                <a:gd name="T19" fmla="*/ 0 h 63"/>
                <a:gd name="T20" fmla="*/ 0 w 77"/>
                <a:gd name="T21" fmla="*/ 0 h 63"/>
                <a:gd name="T22" fmla="*/ 0 w 77"/>
                <a:gd name="T23" fmla="*/ 0 h 63"/>
                <a:gd name="T24" fmla="*/ 0 w 77"/>
                <a:gd name="T25" fmla="*/ 0 h 63"/>
                <a:gd name="T26" fmla="*/ 0 w 77"/>
                <a:gd name="T27" fmla="*/ 0 h 63"/>
                <a:gd name="T28" fmla="*/ 0 w 77"/>
                <a:gd name="T29" fmla="*/ 0 h 63"/>
                <a:gd name="T30" fmla="*/ 0 w 77"/>
                <a:gd name="T31" fmla="*/ 0 h 63"/>
                <a:gd name="T32" fmla="*/ 0 w 77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63"/>
                <a:gd name="T53" fmla="*/ 77 w 77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63">
                  <a:moveTo>
                    <a:pt x="0" y="0"/>
                  </a:moveTo>
                  <a:lnTo>
                    <a:pt x="5" y="0"/>
                  </a:lnTo>
                  <a:lnTo>
                    <a:pt x="16" y="4"/>
                  </a:lnTo>
                  <a:lnTo>
                    <a:pt x="27" y="13"/>
                  </a:lnTo>
                  <a:lnTo>
                    <a:pt x="42" y="23"/>
                  </a:lnTo>
                  <a:lnTo>
                    <a:pt x="56" y="34"/>
                  </a:lnTo>
                  <a:lnTo>
                    <a:pt x="67" y="46"/>
                  </a:lnTo>
                  <a:lnTo>
                    <a:pt x="75" y="55"/>
                  </a:lnTo>
                  <a:lnTo>
                    <a:pt x="77" y="63"/>
                  </a:lnTo>
                  <a:lnTo>
                    <a:pt x="71" y="58"/>
                  </a:lnTo>
                  <a:lnTo>
                    <a:pt x="60" y="50"/>
                  </a:lnTo>
                  <a:lnTo>
                    <a:pt x="47" y="41"/>
                  </a:lnTo>
                  <a:lnTo>
                    <a:pt x="34" y="31"/>
                  </a:lnTo>
                  <a:lnTo>
                    <a:pt x="21" y="23"/>
                  </a:lnTo>
                  <a:lnTo>
                    <a:pt x="10" y="13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Freeform 75"/>
            <p:cNvSpPr>
              <a:spLocks/>
            </p:cNvSpPr>
            <p:nvPr/>
          </p:nvSpPr>
          <p:spPr bwMode="auto">
            <a:xfrm>
              <a:off x="3521" y="2426"/>
              <a:ext cx="20" cy="8"/>
            </a:xfrm>
            <a:custGeom>
              <a:avLst/>
              <a:gdLst>
                <a:gd name="T0" fmla="*/ 0 w 58"/>
                <a:gd name="T1" fmla="*/ 0 h 25"/>
                <a:gd name="T2" fmla="*/ 0 w 58"/>
                <a:gd name="T3" fmla="*/ 0 h 25"/>
                <a:gd name="T4" fmla="*/ 0 w 58"/>
                <a:gd name="T5" fmla="*/ 0 h 25"/>
                <a:gd name="T6" fmla="*/ 0 w 58"/>
                <a:gd name="T7" fmla="*/ 0 h 25"/>
                <a:gd name="T8" fmla="*/ 0 w 58"/>
                <a:gd name="T9" fmla="*/ 0 h 25"/>
                <a:gd name="T10" fmla="*/ 0 w 58"/>
                <a:gd name="T11" fmla="*/ 0 h 25"/>
                <a:gd name="T12" fmla="*/ 0 w 58"/>
                <a:gd name="T13" fmla="*/ 0 h 25"/>
                <a:gd name="T14" fmla="*/ 0 w 58"/>
                <a:gd name="T15" fmla="*/ 0 h 25"/>
                <a:gd name="T16" fmla="*/ 0 w 58"/>
                <a:gd name="T17" fmla="*/ 0 h 25"/>
                <a:gd name="T18" fmla="*/ 0 w 58"/>
                <a:gd name="T19" fmla="*/ 0 h 25"/>
                <a:gd name="T20" fmla="*/ 0 w 58"/>
                <a:gd name="T21" fmla="*/ 0 h 25"/>
                <a:gd name="T22" fmla="*/ 0 w 58"/>
                <a:gd name="T23" fmla="*/ 0 h 25"/>
                <a:gd name="T24" fmla="*/ 0 w 58"/>
                <a:gd name="T25" fmla="*/ 0 h 25"/>
                <a:gd name="T26" fmla="*/ 0 w 58"/>
                <a:gd name="T27" fmla="*/ 0 h 25"/>
                <a:gd name="T28" fmla="*/ 0 w 58"/>
                <a:gd name="T29" fmla="*/ 0 h 25"/>
                <a:gd name="T30" fmla="*/ 0 w 58"/>
                <a:gd name="T31" fmla="*/ 0 h 25"/>
                <a:gd name="T32" fmla="*/ 0 w 58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25"/>
                <a:gd name="T53" fmla="*/ 58 w 58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25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20" y="1"/>
                  </a:lnTo>
                  <a:lnTo>
                    <a:pt x="30" y="3"/>
                  </a:lnTo>
                  <a:lnTo>
                    <a:pt x="41" y="7"/>
                  </a:lnTo>
                  <a:lnTo>
                    <a:pt x="49" y="12"/>
                  </a:lnTo>
                  <a:lnTo>
                    <a:pt x="55" y="18"/>
                  </a:lnTo>
                  <a:lnTo>
                    <a:pt x="58" y="25"/>
                  </a:lnTo>
                  <a:lnTo>
                    <a:pt x="51" y="20"/>
                  </a:lnTo>
                  <a:lnTo>
                    <a:pt x="42" y="16"/>
                  </a:lnTo>
                  <a:lnTo>
                    <a:pt x="32" y="13"/>
                  </a:lnTo>
                  <a:lnTo>
                    <a:pt x="21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3" name="Freeform 76"/>
            <p:cNvSpPr>
              <a:spLocks/>
            </p:cNvSpPr>
            <p:nvPr/>
          </p:nvSpPr>
          <p:spPr bwMode="auto">
            <a:xfrm>
              <a:off x="3543" y="2317"/>
              <a:ext cx="16" cy="17"/>
            </a:xfrm>
            <a:custGeom>
              <a:avLst/>
              <a:gdLst>
                <a:gd name="T0" fmla="*/ 0 w 46"/>
                <a:gd name="T1" fmla="*/ 0 h 50"/>
                <a:gd name="T2" fmla="*/ 0 w 46"/>
                <a:gd name="T3" fmla="*/ 0 h 50"/>
                <a:gd name="T4" fmla="*/ 0 w 46"/>
                <a:gd name="T5" fmla="*/ 0 h 50"/>
                <a:gd name="T6" fmla="*/ 0 w 46"/>
                <a:gd name="T7" fmla="*/ 0 h 50"/>
                <a:gd name="T8" fmla="*/ 0 w 46"/>
                <a:gd name="T9" fmla="*/ 0 h 50"/>
                <a:gd name="T10" fmla="*/ 0 w 46"/>
                <a:gd name="T11" fmla="*/ 0 h 50"/>
                <a:gd name="T12" fmla="*/ 0 w 46"/>
                <a:gd name="T13" fmla="*/ 0 h 50"/>
                <a:gd name="T14" fmla="*/ 0 w 46"/>
                <a:gd name="T15" fmla="*/ 0 h 50"/>
                <a:gd name="T16" fmla="*/ 0 w 46"/>
                <a:gd name="T17" fmla="*/ 0 h 50"/>
                <a:gd name="T18" fmla="*/ 0 w 46"/>
                <a:gd name="T19" fmla="*/ 0 h 50"/>
                <a:gd name="T20" fmla="*/ 0 w 46"/>
                <a:gd name="T21" fmla="*/ 0 h 50"/>
                <a:gd name="T22" fmla="*/ 0 w 46"/>
                <a:gd name="T23" fmla="*/ 0 h 50"/>
                <a:gd name="T24" fmla="*/ 0 w 46"/>
                <a:gd name="T25" fmla="*/ 0 h 50"/>
                <a:gd name="T26" fmla="*/ 0 w 46"/>
                <a:gd name="T27" fmla="*/ 0 h 50"/>
                <a:gd name="T28" fmla="*/ 0 w 46"/>
                <a:gd name="T29" fmla="*/ 0 h 50"/>
                <a:gd name="T30" fmla="*/ 0 w 46"/>
                <a:gd name="T31" fmla="*/ 0 h 50"/>
                <a:gd name="T32" fmla="*/ 0 w 46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0"/>
                <a:gd name="T53" fmla="*/ 46 w 46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0">
                  <a:moveTo>
                    <a:pt x="46" y="50"/>
                  </a:moveTo>
                  <a:lnTo>
                    <a:pt x="42" y="47"/>
                  </a:lnTo>
                  <a:lnTo>
                    <a:pt x="35" y="41"/>
                  </a:lnTo>
                  <a:lnTo>
                    <a:pt x="26" y="35"/>
                  </a:lnTo>
                  <a:lnTo>
                    <a:pt x="17" y="28"/>
                  </a:lnTo>
                  <a:lnTo>
                    <a:pt x="9" y="20"/>
                  </a:lnTo>
                  <a:lnTo>
                    <a:pt x="2" y="13"/>
                  </a:lnTo>
                  <a:lnTo>
                    <a:pt x="0" y="6"/>
                  </a:lnTo>
                  <a:lnTo>
                    <a:pt x="2" y="1"/>
                  </a:lnTo>
                  <a:lnTo>
                    <a:pt x="8" y="0"/>
                  </a:lnTo>
                  <a:lnTo>
                    <a:pt x="13" y="4"/>
                  </a:lnTo>
                  <a:lnTo>
                    <a:pt x="20" y="10"/>
                  </a:lnTo>
                  <a:lnTo>
                    <a:pt x="26" y="18"/>
                  </a:lnTo>
                  <a:lnTo>
                    <a:pt x="31" y="28"/>
                  </a:lnTo>
                  <a:lnTo>
                    <a:pt x="38" y="36"/>
                  </a:lnTo>
                  <a:lnTo>
                    <a:pt x="42" y="45"/>
                  </a:lnTo>
                  <a:lnTo>
                    <a:pt x="46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4" name="Freeform 77"/>
            <p:cNvSpPr>
              <a:spLocks/>
            </p:cNvSpPr>
            <p:nvPr/>
          </p:nvSpPr>
          <p:spPr bwMode="auto">
            <a:xfrm>
              <a:off x="3556" y="2311"/>
              <a:ext cx="4" cy="20"/>
            </a:xfrm>
            <a:custGeom>
              <a:avLst/>
              <a:gdLst>
                <a:gd name="T0" fmla="*/ 0 w 12"/>
                <a:gd name="T1" fmla="*/ 0 h 59"/>
                <a:gd name="T2" fmla="*/ 0 w 12"/>
                <a:gd name="T3" fmla="*/ 0 h 59"/>
                <a:gd name="T4" fmla="*/ 0 w 12"/>
                <a:gd name="T5" fmla="*/ 0 h 59"/>
                <a:gd name="T6" fmla="*/ 0 w 12"/>
                <a:gd name="T7" fmla="*/ 0 h 59"/>
                <a:gd name="T8" fmla="*/ 0 w 12"/>
                <a:gd name="T9" fmla="*/ 0 h 59"/>
                <a:gd name="T10" fmla="*/ 0 w 12"/>
                <a:gd name="T11" fmla="*/ 0 h 59"/>
                <a:gd name="T12" fmla="*/ 0 w 12"/>
                <a:gd name="T13" fmla="*/ 0 h 59"/>
                <a:gd name="T14" fmla="*/ 0 w 12"/>
                <a:gd name="T15" fmla="*/ 0 h 59"/>
                <a:gd name="T16" fmla="*/ 0 w 12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9"/>
                <a:gd name="T29" fmla="*/ 12 w 1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9">
                  <a:moveTo>
                    <a:pt x="8" y="59"/>
                  </a:moveTo>
                  <a:lnTo>
                    <a:pt x="9" y="48"/>
                  </a:lnTo>
                  <a:lnTo>
                    <a:pt x="12" y="28"/>
                  </a:lnTo>
                  <a:lnTo>
                    <a:pt x="12" y="9"/>
                  </a:lnTo>
                  <a:lnTo>
                    <a:pt x="6" y="0"/>
                  </a:lnTo>
                  <a:lnTo>
                    <a:pt x="0" y="8"/>
                  </a:lnTo>
                  <a:lnTo>
                    <a:pt x="1" y="24"/>
                  </a:lnTo>
                  <a:lnTo>
                    <a:pt x="4" y="44"/>
                  </a:lnTo>
                  <a:lnTo>
                    <a:pt x="8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5" name="Freeform 78"/>
            <p:cNvSpPr>
              <a:spLocks/>
            </p:cNvSpPr>
            <p:nvPr/>
          </p:nvSpPr>
          <p:spPr bwMode="auto">
            <a:xfrm>
              <a:off x="3559" y="2316"/>
              <a:ext cx="18" cy="19"/>
            </a:xfrm>
            <a:custGeom>
              <a:avLst/>
              <a:gdLst>
                <a:gd name="T0" fmla="*/ 0 w 52"/>
                <a:gd name="T1" fmla="*/ 0 h 55"/>
                <a:gd name="T2" fmla="*/ 0 w 52"/>
                <a:gd name="T3" fmla="*/ 0 h 55"/>
                <a:gd name="T4" fmla="*/ 0 w 52"/>
                <a:gd name="T5" fmla="*/ 0 h 55"/>
                <a:gd name="T6" fmla="*/ 0 w 52"/>
                <a:gd name="T7" fmla="*/ 0 h 55"/>
                <a:gd name="T8" fmla="*/ 0 w 52"/>
                <a:gd name="T9" fmla="*/ 0 h 55"/>
                <a:gd name="T10" fmla="*/ 0 w 52"/>
                <a:gd name="T11" fmla="*/ 0 h 55"/>
                <a:gd name="T12" fmla="*/ 0 w 52"/>
                <a:gd name="T13" fmla="*/ 0 h 55"/>
                <a:gd name="T14" fmla="*/ 0 w 52"/>
                <a:gd name="T15" fmla="*/ 0 h 55"/>
                <a:gd name="T16" fmla="*/ 0 w 52"/>
                <a:gd name="T17" fmla="*/ 0 h 55"/>
                <a:gd name="T18" fmla="*/ 0 w 52"/>
                <a:gd name="T19" fmla="*/ 0 h 55"/>
                <a:gd name="T20" fmla="*/ 0 w 52"/>
                <a:gd name="T21" fmla="*/ 0 h 55"/>
                <a:gd name="T22" fmla="*/ 0 w 52"/>
                <a:gd name="T23" fmla="*/ 0 h 55"/>
                <a:gd name="T24" fmla="*/ 0 w 52"/>
                <a:gd name="T25" fmla="*/ 0 h 55"/>
                <a:gd name="T26" fmla="*/ 0 w 52"/>
                <a:gd name="T27" fmla="*/ 0 h 55"/>
                <a:gd name="T28" fmla="*/ 0 w 52"/>
                <a:gd name="T29" fmla="*/ 0 h 55"/>
                <a:gd name="T30" fmla="*/ 0 w 52"/>
                <a:gd name="T31" fmla="*/ 0 h 55"/>
                <a:gd name="T32" fmla="*/ 0 w 52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5"/>
                <a:gd name="T53" fmla="*/ 52 w 52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5">
                  <a:moveTo>
                    <a:pt x="0" y="55"/>
                  </a:moveTo>
                  <a:lnTo>
                    <a:pt x="5" y="48"/>
                  </a:lnTo>
                  <a:lnTo>
                    <a:pt x="11" y="39"/>
                  </a:lnTo>
                  <a:lnTo>
                    <a:pt x="19" y="29"/>
                  </a:lnTo>
                  <a:lnTo>
                    <a:pt x="27" y="19"/>
                  </a:lnTo>
                  <a:lnTo>
                    <a:pt x="35" y="10"/>
                  </a:lnTo>
                  <a:lnTo>
                    <a:pt x="43" y="4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2" y="7"/>
                  </a:lnTo>
                  <a:lnTo>
                    <a:pt x="48" y="13"/>
                  </a:lnTo>
                  <a:lnTo>
                    <a:pt x="40" y="20"/>
                  </a:lnTo>
                  <a:lnTo>
                    <a:pt x="32" y="29"/>
                  </a:lnTo>
                  <a:lnTo>
                    <a:pt x="22" y="37"/>
                  </a:lnTo>
                  <a:lnTo>
                    <a:pt x="13" y="44"/>
                  </a:lnTo>
                  <a:lnTo>
                    <a:pt x="5" y="5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6" name="Freeform 79"/>
            <p:cNvSpPr>
              <a:spLocks/>
            </p:cNvSpPr>
            <p:nvPr/>
          </p:nvSpPr>
          <p:spPr bwMode="auto">
            <a:xfrm>
              <a:off x="3544" y="2429"/>
              <a:ext cx="26" cy="6"/>
            </a:xfrm>
            <a:custGeom>
              <a:avLst/>
              <a:gdLst>
                <a:gd name="T0" fmla="*/ 0 w 76"/>
                <a:gd name="T1" fmla="*/ 0 h 17"/>
                <a:gd name="T2" fmla="*/ 0 w 76"/>
                <a:gd name="T3" fmla="*/ 0 h 17"/>
                <a:gd name="T4" fmla="*/ 0 w 76"/>
                <a:gd name="T5" fmla="*/ 0 h 17"/>
                <a:gd name="T6" fmla="*/ 0 w 76"/>
                <a:gd name="T7" fmla="*/ 0 h 17"/>
                <a:gd name="T8" fmla="*/ 0 w 76"/>
                <a:gd name="T9" fmla="*/ 0 h 17"/>
                <a:gd name="T10" fmla="*/ 0 w 76"/>
                <a:gd name="T11" fmla="*/ 0 h 17"/>
                <a:gd name="T12" fmla="*/ 0 w 76"/>
                <a:gd name="T13" fmla="*/ 0 h 17"/>
                <a:gd name="T14" fmla="*/ 0 w 76"/>
                <a:gd name="T15" fmla="*/ 0 h 17"/>
                <a:gd name="T16" fmla="*/ 0 w 76"/>
                <a:gd name="T17" fmla="*/ 0 h 17"/>
                <a:gd name="T18" fmla="*/ 0 w 76"/>
                <a:gd name="T19" fmla="*/ 0 h 17"/>
                <a:gd name="T20" fmla="*/ 0 w 76"/>
                <a:gd name="T21" fmla="*/ 0 h 17"/>
                <a:gd name="T22" fmla="*/ 0 w 76"/>
                <a:gd name="T23" fmla="*/ 0 h 17"/>
                <a:gd name="T24" fmla="*/ 0 w 76"/>
                <a:gd name="T25" fmla="*/ 0 h 17"/>
                <a:gd name="T26" fmla="*/ 0 w 76"/>
                <a:gd name="T27" fmla="*/ 0 h 17"/>
                <a:gd name="T28" fmla="*/ 0 w 76"/>
                <a:gd name="T29" fmla="*/ 0 h 17"/>
                <a:gd name="T30" fmla="*/ 0 w 76"/>
                <a:gd name="T31" fmla="*/ 0 h 17"/>
                <a:gd name="T32" fmla="*/ 0 w 76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7"/>
                <a:gd name="T53" fmla="*/ 76 w 76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7">
                  <a:moveTo>
                    <a:pt x="0" y="2"/>
                  </a:moveTo>
                  <a:lnTo>
                    <a:pt x="9" y="1"/>
                  </a:lnTo>
                  <a:lnTo>
                    <a:pt x="20" y="1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4" y="6"/>
                  </a:lnTo>
                  <a:lnTo>
                    <a:pt x="76" y="11"/>
                  </a:lnTo>
                  <a:lnTo>
                    <a:pt x="74" y="16"/>
                  </a:lnTo>
                  <a:lnTo>
                    <a:pt x="67" y="17"/>
                  </a:lnTo>
                  <a:lnTo>
                    <a:pt x="58" y="16"/>
                  </a:lnTo>
                  <a:lnTo>
                    <a:pt x="46" y="13"/>
                  </a:lnTo>
                  <a:lnTo>
                    <a:pt x="33" y="11"/>
                  </a:lnTo>
                  <a:lnTo>
                    <a:pt x="21" y="7"/>
                  </a:lnTo>
                  <a:lnTo>
                    <a:pt x="9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7" name="Freeform 80"/>
            <p:cNvSpPr>
              <a:spLocks/>
            </p:cNvSpPr>
            <p:nvPr/>
          </p:nvSpPr>
          <p:spPr bwMode="auto">
            <a:xfrm>
              <a:off x="3539" y="2434"/>
              <a:ext cx="25" cy="12"/>
            </a:xfrm>
            <a:custGeom>
              <a:avLst/>
              <a:gdLst>
                <a:gd name="T0" fmla="*/ 0 w 73"/>
                <a:gd name="T1" fmla="*/ 0 h 34"/>
                <a:gd name="T2" fmla="*/ 0 w 73"/>
                <a:gd name="T3" fmla="*/ 0 h 34"/>
                <a:gd name="T4" fmla="*/ 0 w 73"/>
                <a:gd name="T5" fmla="*/ 0 h 34"/>
                <a:gd name="T6" fmla="*/ 0 w 73"/>
                <a:gd name="T7" fmla="*/ 0 h 34"/>
                <a:gd name="T8" fmla="*/ 0 w 73"/>
                <a:gd name="T9" fmla="*/ 0 h 34"/>
                <a:gd name="T10" fmla="*/ 0 w 73"/>
                <a:gd name="T11" fmla="*/ 0 h 34"/>
                <a:gd name="T12" fmla="*/ 0 w 73"/>
                <a:gd name="T13" fmla="*/ 0 h 34"/>
                <a:gd name="T14" fmla="*/ 0 w 73"/>
                <a:gd name="T15" fmla="*/ 0 h 34"/>
                <a:gd name="T16" fmla="*/ 0 w 73"/>
                <a:gd name="T17" fmla="*/ 0 h 34"/>
                <a:gd name="T18" fmla="*/ 0 w 73"/>
                <a:gd name="T19" fmla="*/ 0 h 34"/>
                <a:gd name="T20" fmla="*/ 0 w 73"/>
                <a:gd name="T21" fmla="*/ 0 h 34"/>
                <a:gd name="T22" fmla="*/ 0 w 73"/>
                <a:gd name="T23" fmla="*/ 0 h 34"/>
                <a:gd name="T24" fmla="*/ 0 w 73"/>
                <a:gd name="T25" fmla="*/ 0 h 34"/>
                <a:gd name="T26" fmla="*/ 0 w 73"/>
                <a:gd name="T27" fmla="*/ 0 h 34"/>
                <a:gd name="T28" fmla="*/ 0 w 73"/>
                <a:gd name="T29" fmla="*/ 0 h 34"/>
                <a:gd name="T30" fmla="*/ 0 w 73"/>
                <a:gd name="T31" fmla="*/ 0 h 34"/>
                <a:gd name="T32" fmla="*/ 0 w 73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34"/>
                <a:gd name="T53" fmla="*/ 73 w 7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34">
                  <a:moveTo>
                    <a:pt x="0" y="0"/>
                  </a:moveTo>
                  <a:lnTo>
                    <a:pt x="8" y="1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42" y="10"/>
                  </a:lnTo>
                  <a:lnTo>
                    <a:pt x="54" y="14"/>
                  </a:lnTo>
                  <a:lnTo>
                    <a:pt x="64" y="19"/>
                  </a:lnTo>
                  <a:lnTo>
                    <a:pt x="71" y="24"/>
                  </a:lnTo>
                  <a:lnTo>
                    <a:pt x="73" y="31"/>
                  </a:lnTo>
                  <a:lnTo>
                    <a:pt x="71" y="34"/>
                  </a:lnTo>
                  <a:lnTo>
                    <a:pt x="63" y="33"/>
                  </a:lnTo>
                  <a:lnTo>
                    <a:pt x="52" y="29"/>
                  </a:lnTo>
                  <a:lnTo>
                    <a:pt x="40" y="23"/>
                  </a:lnTo>
                  <a:lnTo>
                    <a:pt x="27" y="17"/>
                  </a:lnTo>
                  <a:lnTo>
                    <a:pt x="15" y="10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8" name="Freeform 81"/>
            <p:cNvSpPr>
              <a:spLocks/>
            </p:cNvSpPr>
            <p:nvPr/>
          </p:nvSpPr>
          <p:spPr bwMode="auto">
            <a:xfrm>
              <a:off x="3545" y="2419"/>
              <a:ext cx="25" cy="6"/>
            </a:xfrm>
            <a:custGeom>
              <a:avLst/>
              <a:gdLst>
                <a:gd name="T0" fmla="*/ 0 w 74"/>
                <a:gd name="T1" fmla="*/ 0 h 17"/>
                <a:gd name="T2" fmla="*/ 0 w 74"/>
                <a:gd name="T3" fmla="*/ 0 h 17"/>
                <a:gd name="T4" fmla="*/ 0 w 74"/>
                <a:gd name="T5" fmla="*/ 0 h 17"/>
                <a:gd name="T6" fmla="*/ 0 w 74"/>
                <a:gd name="T7" fmla="*/ 0 h 17"/>
                <a:gd name="T8" fmla="*/ 0 w 74"/>
                <a:gd name="T9" fmla="*/ 0 h 17"/>
                <a:gd name="T10" fmla="*/ 0 w 74"/>
                <a:gd name="T11" fmla="*/ 0 h 17"/>
                <a:gd name="T12" fmla="*/ 0 w 74"/>
                <a:gd name="T13" fmla="*/ 0 h 17"/>
                <a:gd name="T14" fmla="*/ 0 w 74"/>
                <a:gd name="T15" fmla="*/ 0 h 17"/>
                <a:gd name="T16" fmla="*/ 0 w 74"/>
                <a:gd name="T17" fmla="*/ 0 h 17"/>
                <a:gd name="T18" fmla="*/ 0 w 74"/>
                <a:gd name="T19" fmla="*/ 0 h 17"/>
                <a:gd name="T20" fmla="*/ 0 w 74"/>
                <a:gd name="T21" fmla="*/ 0 h 17"/>
                <a:gd name="T22" fmla="*/ 0 w 74"/>
                <a:gd name="T23" fmla="*/ 0 h 17"/>
                <a:gd name="T24" fmla="*/ 0 w 74"/>
                <a:gd name="T25" fmla="*/ 0 h 17"/>
                <a:gd name="T26" fmla="*/ 0 w 74"/>
                <a:gd name="T27" fmla="*/ 0 h 17"/>
                <a:gd name="T28" fmla="*/ 0 w 74"/>
                <a:gd name="T29" fmla="*/ 0 h 17"/>
                <a:gd name="T30" fmla="*/ 0 w 74"/>
                <a:gd name="T31" fmla="*/ 0 h 17"/>
                <a:gd name="T32" fmla="*/ 0 w 74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17"/>
                <a:gd name="T53" fmla="*/ 74 w 7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17">
                  <a:moveTo>
                    <a:pt x="0" y="8"/>
                  </a:moveTo>
                  <a:lnTo>
                    <a:pt x="4" y="6"/>
                  </a:lnTo>
                  <a:lnTo>
                    <a:pt x="12" y="2"/>
                  </a:lnTo>
                  <a:lnTo>
                    <a:pt x="22" y="1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9" y="6"/>
                  </a:lnTo>
                  <a:lnTo>
                    <a:pt x="74" y="11"/>
                  </a:lnTo>
                  <a:lnTo>
                    <a:pt x="74" y="16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47" y="15"/>
                  </a:lnTo>
                  <a:lnTo>
                    <a:pt x="34" y="13"/>
                  </a:lnTo>
                  <a:lnTo>
                    <a:pt x="21" y="11"/>
                  </a:lnTo>
                  <a:lnTo>
                    <a:pt x="9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9" name="Freeform 82"/>
            <p:cNvSpPr>
              <a:spLocks/>
            </p:cNvSpPr>
            <p:nvPr/>
          </p:nvSpPr>
          <p:spPr bwMode="auto">
            <a:xfrm>
              <a:off x="3550" y="2411"/>
              <a:ext cx="27" cy="4"/>
            </a:xfrm>
            <a:custGeom>
              <a:avLst/>
              <a:gdLst>
                <a:gd name="T0" fmla="*/ 0 w 78"/>
                <a:gd name="T1" fmla="*/ 0 h 12"/>
                <a:gd name="T2" fmla="*/ 0 w 78"/>
                <a:gd name="T3" fmla="*/ 0 h 12"/>
                <a:gd name="T4" fmla="*/ 0 w 78"/>
                <a:gd name="T5" fmla="*/ 0 h 12"/>
                <a:gd name="T6" fmla="*/ 0 w 78"/>
                <a:gd name="T7" fmla="*/ 0 h 12"/>
                <a:gd name="T8" fmla="*/ 0 w 78"/>
                <a:gd name="T9" fmla="*/ 0 h 12"/>
                <a:gd name="T10" fmla="*/ 0 w 78"/>
                <a:gd name="T11" fmla="*/ 0 h 12"/>
                <a:gd name="T12" fmla="*/ 0 w 78"/>
                <a:gd name="T13" fmla="*/ 0 h 12"/>
                <a:gd name="T14" fmla="*/ 0 w 78"/>
                <a:gd name="T15" fmla="*/ 0 h 12"/>
                <a:gd name="T16" fmla="*/ 0 w 78"/>
                <a:gd name="T17" fmla="*/ 0 h 12"/>
                <a:gd name="T18" fmla="*/ 0 w 78"/>
                <a:gd name="T19" fmla="*/ 0 h 12"/>
                <a:gd name="T20" fmla="*/ 0 w 78"/>
                <a:gd name="T21" fmla="*/ 0 h 12"/>
                <a:gd name="T22" fmla="*/ 0 w 78"/>
                <a:gd name="T23" fmla="*/ 0 h 12"/>
                <a:gd name="T24" fmla="*/ 0 w 78"/>
                <a:gd name="T25" fmla="*/ 0 h 12"/>
                <a:gd name="T26" fmla="*/ 0 w 78"/>
                <a:gd name="T27" fmla="*/ 0 h 12"/>
                <a:gd name="T28" fmla="*/ 0 w 78"/>
                <a:gd name="T29" fmla="*/ 0 h 12"/>
                <a:gd name="T30" fmla="*/ 0 w 78"/>
                <a:gd name="T31" fmla="*/ 0 h 12"/>
                <a:gd name="T32" fmla="*/ 0 w 7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2"/>
                <a:gd name="T53" fmla="*/ 78 w 7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2">
                  <a:moveTo>
                    <a:pt x="0" y="11"/>
                  </a:moveTo>
                  <a:lnTo>
                    <a:pt x="5" y="8"/>
                  </a:lnTo>
                  <a:lnTo>
                    <a:pt x="16" y="5"/>
                  </a:lnTo>
                  <a:lnTo>
                    <a:pt x="28" y="2"/>
                  </a:lnTo>
                  <a:lnTo>
                    <a:pt x="41" y="1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4" y="2"/>
                  </a:lnTo>
                  <a:lnTo>
                    <a:pt x="78" y="6"/>
                  </a:lnTo>
                  <a:lnTo>
                    <a:pt x="78" y="10"/>
                  </a:lnTo>
                  <a:lnTo>
                    <a:pt x="72" y="11"/>
                  </a:lnTo>
                  <a:lnTo>
                    <a:pt x="63" y="12"/>
                  </a:lnTo>
                  <a:lnTo>
                    <a:pt x="51" y="12"/>
                  </a:lnTo>
                  <a:lnTo>
                    <a:pt x="38" y="11"/>
                  </a:lnTo>
                  <a:lnTo>
                    <a:pt x="25" y="11"/>
                  </a:lnTo>
                  <a:lnTo>
                    <a:pt x="12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0" name="Freeform 83"/>
            <p:cNvSpPr>
              <a:spLocks/>
            </p:cNvSpPr>
            <p:nvPr/>
          </p:nvSpPr>
          <p:spPr bwMode="auto">
            <a:xfrm>
              <a:off x="3556" y="2402"/>
              <a:ext cx="27" cy="4"/>
            </a:xfrm>
            <a:custGeom>
              <a:avLst/>
              <a:gdLst>
                <a:gd name="T0" fmla="*/ 0 w 78"/>
                <a:gd name="T1" fmla="*/ 0 h 14"/>
                <a:gd name="T2" fmla="*/ 0 w 78"/>
                <a:gd name="T3" fmla="*/ 0 h 14"/>
                <a:gd name="T4" fmla="*/ 0 w 78"/>
                <a:gd name="T5" fmla="*/ 0 h 14"/>
                <a:gd name="T6" fmla="*/ 0 w 78"/>
                <a:gd name="T7" fmla="*/ 0 h 14"/>
                <a:gd name="T8" fmla="*/ 0 w 78"/>
                <a:gd name="T9" fmla="*/ 0 h 14"/>
                <a:gd name="T10" fmla="*/ 0 w 78"/>
                <a:gd name="T11" fmla="*/ 0 h 14"/>
                <a:gd name="T12" fmla="*/ 0 w 78"/>
                <a:gd name="T13" fmla="*/ 0 h 14"/>
                <a:gd name="T14" fmla="*/ 0 w 78"/>
                <a:gd name="T15" fmla="*/ 0 h 14"/>
                <a:gd name="T16" fmla="*/ 0 w 78"/>
                <a:gd name="T17" fmla="*/ 0 h 14"/>
                <a:gd name="T18" fmla="*/ 0 w 78"/>
                <a:gd name="T19" fmla="*/ 0 h 14"/>
                <a:gd name="T20" fmla="*/ 0 w 78"/>
                <a:gd name="T21" fmla="*/ 0 h 14"/>
                <a:gd name="T22" fmla="*/ 0 w 78"/>
                <a:gd name="T23" fmla="*/ 0 h 14"/>
                <a:gd name="T24" fmla="*/ 0 w 78"/>
                <a:gd name="T25" fmla="*/ 0 h 14"/>
                <a:gd name="T26" fmla="*/ 0 w 78"/>
                <a:gd name="T27" fmla="*/ 0 h 14"/>
                <a:gd name="T28" fmla="*/ 0 w 78"/>
                <a:gd name="T29" fmla="*/ 0 h 14"/>
                <a:gd name="T30" fmla="*/ 0 w 78"/>
                <a:gd name="T31" fmla="*/ 0 h 14"/>
                <a:gd name="T32" fmla="*/ 0 w 7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4"/>
                <a:gd name="T53" fmla="*/ 78 w 78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4">
                  <a:moveTo>
                    <a:pt x="0" y="14"/>
                  </a:moveTo>
                  <a:lnTo>
                    <a:pt x="8" y="11"/>
                  </a:lnTo>
                  <a:lnTo>
                    <a:pt x="19" y="9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78" y="5"/>
                  </a:lnTo>
                  <a:lnTo>
                    <a:pt x="75" y="9"/>
                  </a:lnTo>
                  <a:lnTo>
                    <a:pt x="69" y="11"/>
                  </a:lnTo>
                  <a:lnTo>
                    <a:pt x="60" y="13"/>
                  </a:lnTo>
                  <a:lnTo>
                    <a:pt x="48" y="13"/>
                  </a:lnTo>
                  <a:lnTo>
                    <a:pt x="35" y="13"/>
                  </a:lnTo>
                  <a:lnTo>
                    <a:pt x="21" y="13"/>
                  </a:lnTo>
                  <a:lnTo>
                    <a:pt x="10" y="1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1" name="Freeform 84"/>
            <p:cNvSpPr>
              <a:spLocks/>
            </p:cNvSpPr>
            <p:nvPr/>
          </p:nvSpPr>
          <p:spPr bwMode="auto">
            <a:xfrm>
              <a:off x="3558" y="2392"/>
              <a:ext cx="30" cy="5"/>
            </a:xfrm>
            <a:custGeom>
              <a:avLst/>
              <a:gdLst>
                <a:gd name="T0" fmla="*/ 0 w 88"/>
                <a:gd name="T1" fmla="*/ 0 h 18"/>
                <a:gd name="T2" fmla="*/ 0 w 88"/>
                <a:gd name="T3" fmla="*/ 0 h 18"/>
                <a:gd name="T4" fmla="*/ 0 w 88"/>
                <a:gd name="T5" fmla="*/ 0 h 18"/>
                <a:gd name="T6" fmla="*/ 0 w 88"/>
                <a:gd name="T7" fmla="*/ 0 h 18"/>
                <a:gd name="T8" fmla="*/ 0 w 88"/>
                <a:gd name="T9" fmla="*/ 0 h 18"/>
                <a:gd name="T10" fmla="*/ 0 w 88"/>
                <a:gd name="T11" fmla="*/ 0 h 18"/>
                <a:gd name="T12" fmla="*/ 0 w 88"/>
                <a:gd name="T13" fmla="*/ 0 h 18"/>
                <a:gd name="T14" fmla="*/ 0 w 88"/>
                <a:gd name="T15" fmla="*/ 0 h 18"/>
                <a:gd name="T16" fmla="*/ 0 w 88"/>
                <a:gd name="T17" fmla="*/ 0 h 18"/>
                <a:gd name="T18" fmla="*/ 0 w 88"/>
                <a:gd name="T19" fmla="*/ 0 h 18"/>
                <a:gd name="T20" fmla="*/ 0 w 88"/>
                <a:gd name="T21" fmla="*/ 0 h 18"/>
                <a:gd name="T22" fmla="*/ 0 w 88"/>
                <a:gd name="T23" fmla="*/ 0 h 18"/>
                <a:gd name="T24" fmla="*/ 0 w 88"/>
                <a:gd name="T25" fmla="*/ 0 h 18"/>
                <a:gd name="T26" fmla="*/ 0 w 88"/>
                <a:gd name="T27" fmla="*/ 0 h 18"/>
                <a:gd name="T28" fmla="*/ 0 w 88"/>
                <a:gd name="T29" fmla="*/ 0 h 18"/>
                <a:gd name="T30" fmla="*/ 0 w 88"/>
                <a:gd name="T31" fmla="*/ 0 h 18"/>
                <a:gd name="T32" fmla="*/ 0 w 8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18"/>
                <a:gd name="T53" fmla="*/ 88 w 8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18">
                  <a:moveTo>
                    <a:pt x="0" y="18"/>
                  </a:moveTo>
                  <a:lnTo>
                    <a:pt x="10" y="14"/>
                  </a:lnTo>
                  <a:lnTo>
                    <a:pt x="24" y="9"/>
                  </a:lnTo>
                  <a:lnTo>
                    <a:pt x="37" y="5"/>
                  </a:lnTo>
                  <a:lnTo>
                    <a:pt x="53" y="2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86" y="3"/>
                  </a:lnTo>
                  <a:lnTo>
                    <a:pt x="88" y="8"/>
                  </a:lnTo>
                  <a:lnTo>
                    <a:pt x="86" y="13"/>
                  </a:lnTo>
                  <a:lnTo>
                    <a:pt x="78" y="17"/>
                  </a:lnTo>
                  <a:lnTo>
                    <a:pt x="66" y="18"/>
                  </a:lnTo>
                  <a:lnTo>
                    <a:pt x="51" y="18"/>
                  </a:lnTo>
                  <a:lnTo>
                    <a:pt x="37" y="17"/>
                  </a:lnTo>
                  <a:lnTo>
                    <a:pt x="22" y="17"/>
                  </a:lnTo>
                  <a:lnTo>
                    <a:pt x="9" y="1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2" name="Freeform 85"/>
            <p:cNvSpPr>
              <a:spLocks/>
            </p:cNvSpPr>
            <p:nvPr/>
          </p:nvSpPr>
          <p:spPr bwMode="auto">
            <a:xfrm>
              <a:off x="3560" y="2379"/>
              <a:ext cx="33" cy="8"/>
            </a:xfrm>
            <a:custGeom>
              <a:avLst/>
              <a:gdLst>
                <a:gd name="T0" fmla="*/ 0 w 96"/>
                <a:gd name="T1" fmla="*/ 0 h 26"/>
                <a:gd name="T2" fmla="*/ 0 w 96"/>
                <a:gd name="T3" fmla="*/ 0 h 26"/>
                <a:gd name="T4" fmla="*/ 0 w 96"/>
                <a:gd name="T5" fmla="*/ 0 h 26"/>
                <a:gd name="T6" fmla="*/ 0 w 96"/>
                <a:gd name="T7" fmla="*/ 0 h 26"/>
                <a:gd name="T8" fmla="*/ 0 w 96"/>
                <a:gd name="T9" fmla="*/ 0 h 26"/>
                <a:gd name="T10" fmla="*/ 0 w 96"/>
                <a:gd name="T11" fmla="*/ 0 h 26"/>
                <a:gd name="T12" fmla="*/ 0 w 96"/>
                <a:gd name="T13" fmla="*/ 0 h 26"/>
                <a:gd name="T14" fmla="*/ 0 w 96"/>
                <a:gd name="T15" fmla="*/ 0 h 26"/>
                <a:gd name="T16" fmla="*/ 0 w 96"/>
                <a:gd name="T17" fmla="*/ 0 h 26"/>
                <a:gd name="T18" fmla="*/ 0 w 96"/>
                <a:gd name="T19" fmla="*/ 0 h 26"/>
                <a:gd name="T20" fmla="*/ 0 w 96"/>
                <a:gd name="T21" fmla="*/ 0 h 26"/>
                <a:gd name="T22" fmla="*/ 0 w 96"/>
                <a:gd name="T23" fmla="*/ 0 h 26"/>
                <a:gd name="T24" fmla="*/ 0 w 96"/>
                <a:gd name="T25" fmla="*/ 0 h 26"/>
                <a:gd name="T26" fmla="*/ 0 w 96"/>
                <a:gd name="T27" fmla="*/ 0 h 26"/>
                <a:gd name="T28" fmla="*/ 0 w 96"/>
                <a:gd name="T29" fmla="*/ 0 h 26"/>
                <a:gd name="T30" fmla="*/ 0 w 96"/>
                <a:gd name="T31" fmla="*/ 0 h 26"/>
                <a:gd name="T32" fmla="*/ 0 w 9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26"/>
                <a:gd name="T53" fmla="*/ 96 w 9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26">
                  <a:moveTo>
                    <a:pt x="0" y="26"/>
                  </a:moveTo>
                  <a:lnTo>
                    <a:pt x="9" y="22"/>
                  </a:lnTo>
                  <a:lnTo>
                    <a:pt x="23" y="17"/>
                  </a:lnTo>
                  <a:lnTo>
                    <a:pt x="39" y="11"/>
                  </a:lnTo>
                  <a:lnTo>
                    <a:pt x="56" y="6"/>
                  </a:lnTo>
                  <a:lnTo>
                    <a:pt x="72" y="2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96" y="5"/>
                  </a:lnTo>
                  <a:lnTo>
                    <a:pt x="90" y="11"/>
                  </a:lnTo>
                  <a:lnTo>
                    <a:pt x="81" y="16"/>
                  </a:lnTo>
                  <a:lnTo>
                    <a:pt x="67" y="18"/>
                  </a:lnTo>
                  <a:lnTo>
                    <a:pt x="51" y="21"/>
                  </a:lnTo>
                  <a:lnTo>
                    <a:pt x="34" y="22"/>
                  </a:lnTo>
                  <a:lnTo>
                    <a:pt x="19" y="23"/>
                  </a:lnTo>
                  <a:lnTo>
                    <a:pt x="7" y="2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3" name="Freeform 86"/>
            <p:cNvSpPr>
              <a:spLocks/>
            </p:cNvSpPr>
            <p:nvPr/>
          </p:nvSpPr>
          <p:spPr bwMode="auto">
            <a:xfrm>
              <a:off x="3561" y="2368"/>
              <a:ext cx="36" cy="12"/>
            </a:xfrm>
            <a:custGeom>
              <a:avLst/>
              <a:gdLst>
                <a:gd name="T0" fmla="*/ 0 w 105"/>
                <a:gd name="T1" fmla="*/ 0 h 36"/>
                <a:gd name="T2" fmla="*/ 0 w 105"/>
                <a:gd name="T3" fmla="*/ 0 h 36"/>
                <a:gd name="T4" fmla="*/ 0 w 105"/>
                <a:gd name="T5" fmla="*/ 0 h 36"/>
                <a:gd name="T6" fmla="*/ 0 w 105"/>
                <a:gd name="T7" fmla="*/ 0 h 36"/>
                <a:gd name="T8" fmla="*/ 0 w 105"/>
                <a:gd name="T9" fmla="*/ 0 h 36"/>
                <a:gd name="T10" fmla="*/ 0 w 105"/>
                <a:gd name="T11" fmla="*/ 0 h 36"/>
                <a:gd name="T12" fmla="*/ 0 w 105"/>
                <a:gd name="T13" fmla="*/ 0 h 36"/>
                <a:gd name="T14" fmla="*/ 0 w 105"/>
                <a:gd name="T15" fmla="*/ 0 h 36"/>
                <a:gd name="T16" fmla="*/ 0 w 105"/>
                <a:gd name="T17" fmla="*/ 0 h 36"/>
                <a:gd name="T18" fmla="*/ 0 w 105"/>
                <a:gd name="T19" fmla="*/ 0 h 36"/>
                <a:gd name="T20" fmla="*/ 0 w 105"/>
                <a:gd name="T21" fmla="*/ 0 h 36"/>
                <a:gd name="T22" fmla="*/ 0 w 105"/>
                <a:gd name="T23" fmla="*/ 0 h 36"/>
                <a:gd name="T24" fmla="*/ 0 w 105"/>
                <a:gd name="T25" fmla="*/ 0 h 36"/>
                <a:gd name="T26" fmla="*/ 0 w 105"/>
                <a:gd name="T27" fmla="*/ 0 h 36"/>
                <a:gd name="T28" fmla="*/ 0 w 105"/>
                <a:gd name="T29" fmla="*/ 0 h 36"/>
                <a:gd name="T30" fmla="*/ 0 w 105"/>
                <a:gd name="T31" fmla="*/ 0 h 36"/>
                <a:gd name="T32" fmla="*/ 0 w 105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36"/>
                <a:gd name="T53" fmla="*/ 105 w 10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36">
                  <a:moveTo>
                    <a:pt x="0" y="36"/>
                  </a:moveTo>
                  <a:lnTo>
                    <a:pt x="9" y="28"/>
                  </a:lnTo>
                  <a:lnTo>
                    <a:pt x="24" y="20"/>
                  </a:lnTo>
                  <a:lnTo>
                    <a:pt x="41" y="13"/>
                  </a:lnTo>
                  <a:lnTo>
                    <a:pt x="59" y="6"/>
                  </a:lnTo>
                  <a:lnTo>
                    <a:pt x="76" y="1"/>
                  </a:lnTo>
                  <a:lnTo>
                    <a:pt x="91" y="0"/>
                  </a:lnTo>
                  <a:lnTo>
                    <a:pt x="101" y="3"/>
                  </a:lnTo>
                  <a:lnTo>
                    <a:pt x="105" y="8"/>
                  </a:lnTo>
                  <a:lnTo>
                    <a:pt x="103" y="14"/>
                  </a:lnTo>
                  <a:lnTo>
                    <a:pt x="92" y="20"/>
                  </a:lnTo>
                  <a:lnTo>
                    <a:pt x="79" y="24"/>
                  </a:lnTo>
                  <a:lnTo>
                    <a:pt x="62" y="28"/>
                  </a:lnTo>
                  <a:lnTo>
                    <a:pt x="43" y="31"/>
                  </a:lnTo>
                  <a:lnTo>
                    <a:pt x="26" y="34"/>
                  </a:lnTo>
                  <a:lnTo>
                    <a:pt x="12" y="3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4" name="Freeform 87"/>
            <p:cNvSpPr>
              <a:spLocks/>
            </p:cNvSpPr>
            <p:nvPr/>
          </p:nvSpPr>
          <p:spPr bwMode="auto">
            <a:xfrm>
              <a:off x="3561" y="2348"/>
              <a:ext cx="33" cy="19"/>
            </a:xfrm>
            <a:custGeom>
              <a:avLst/>
              <a:gdLst>
                <a:gd name="T0" fmla="*/ 0 w 97"/>
                <a:gd name="T1" fmla="*/ 0 h 59"/>
                <a:gd name="T2" fmla="*/ 0 w 97"/>
                <a:gd name="T3" fmla="*/ 0 h 59"/>
                <a:gd name="T4" fmla="*/ 0 w 97"/>
                <a:gd name="T5" fmla="*/ 0 h 59"/>
                <a:gd name="T6" fmla="*/ 0 w 97"/>
                <a:gd name="T7" fmla="*/ 0 h 59"/>
                <a:gd name="T8" fmla="*/ 0 w 97"/>
                <a:gd name="T9" fmla="*/ 0 h 59"/>
                <a:gd name="T10" fmla="*/ 0 w 97"/>
                <a:gd name="T11" fmla="*/ 0 h 59"/>
                <a:gd name="T12" fmla="*/ 0 w 97"/>
                <a:gd name="T13" fmla="*/ 0 h 59"/>
                <a:gd name="T14" fmla="*/ 0 w 97"/>
                <a:gd name="T15" fmla="*/ 0 h 59"/>
                <a:gd name="T16" fmla="*/ 0 w 97"/>
                <a:gd name="T17" fmla="*/ 0 h 59"/>
                <a:gd name="T18" fmla="*/ 0 w 97"/>
                <a:gd name="T19" fmla="*/ 0 h 59"/>
                <a:gd name="T20" fmla="*/ 0 w 97"/>
                <a:gd name="T21" fmla="*/ 0 h 59"/>
                <a:gd name="T22" fmla="*/ 0 w 97"/>
                <a:gd name="T23" fmla="*/ 0 h 59"/>
                <a:gd name="T24" fmla="*/ 0 w 97"/>
                <a:gd name="T25" fmla="*/ 0 h 59"/>
                <a:gd name="T26" fmla="*/ 0 w 97"/>
                <a:gd name="T27" fmla="*/ 0 h 59"/>
                <a:gd name="T28" fmla="*/ 0 w 97"/>
                <a:gd name="T29" fmla="*/ 0 h 59"/>
                <a:gd name="T30" fmla="*/ 0 w 97"/>
                <a:gd name="T31" fmla="*/ 0 h 59"/>
                <a:gd name="T32" fmla="*/ 0 w 97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59"/>
                <a:gd name="T53" fmla="*/ 97 w 97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59">
                  <a:moveTo>
                    <a:pt x="0" y="59"/>
                  </a:moveTo>
                  <a:lnTo>
                    <a:pt x="9" y="50"/>
                  </a:lnTo>
                  <a:lnTo>
                    <a:pt x="21" y="39"/>
                  </a:lnTo>
                  <a:lnTo>
                    <a:pt x="37" y="28"/>
                  </a:lnTo>
                  <a:lnTo>
                    <a:pt x="53" y="18"/>
                  </a:lnTo>
                  <a:lnTo>
                    <a:pt x="68" y="9"/>
                  </a:lnTo>
                  <a:lnTo>
                    <a:pt x="81" y="3"/>
                  </a:lnTo>
                  <a:lnTo>
                    <a:pt x="92" y="0"/>
                  </a:lnTo>
                  <a:lnTo>
                    <a:pt x="97" y="3"/>
                  </a:lnTo>
                  <a:lnTo>
                    <a:pt x="97" y="9"/>
                  </a:lnTo>
                  <a:lnTo>
                    <a:pt x="89" y="17"/>
                  </a:lnTo>
                  <a:lnTo>
                    <a:pt x="79" y="25"/>
                  </a:lnTo>
                  <a:lnTo>
                    <a:pt x="63" y="34"/>
                  </a:lnTo>
                  <a:lnTo>
                    <a:pt x="47" y="43"/>
                  </a:lnTo>
                  <a:lnTo>
                    <a:pt x="30" y="50"/>
                  </a:lnTo>
                  <a:lnTo>
                    <a:pt x="13" y="5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5" name="Freeform 88"/>
            <p:cNvSpPr>
              <a:spLocks/>
            </p:cNvSpPr>
            <p:nvPr/>
          </p:nvSpPr>
          <p:spPr bwMode="auto">
            <a:xfrm>
              <a:off x="3561" y="2331"/>
              <a:ext cx="28" cy="25"/>
            </a:xfrm>
            <a:custGeom>
              <a:avLst/>
              <a:gdLst>
                <a:gd name="T0" fmla="*/ 0 w 83"/>
                <a:gd name="T1" fmla="*/ 0 h 75"/>
                <a:gd name="T2" fmla="*/ 0 w 83"/>
                <a:gd name="T3" fmla="*/ 0 h 75"/>
                <a:gd name="T4" fmla="*/ 0 w 83"/>
                <a:gd name="T5" fmla="*/ 0 h 75"/>
                <a:gd name="T6" fmla="*/ 0 w 83"/>
                <a:gd name="T7" fmla="*/ 0 h 75"/>
                <a:gd name="T8" fmla="*/ 0 w 83"/>
                <a:gd name="T9" fmla="*/ 0 h 75"/>
                <a:gd name="T10" fmla="*/ 0 w 83"/>
                <a:gd name="T11" fmla="*/ 0 h 75"/>
                <a:gd name="T12" fmla="*/ 0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0 h 75"/>
                <a:gd name="T20" fmla="*/ 0 w 83"/>
                <a:gd name="T21" fmla="*/ 0 h 75"/>
                <a:gd name="T22" fmla="*/ 0 w 83"/>
                <a:gd name="T23" fmla="*/ 0 h 75"/>
                <a:gd name="T24" fmla="*/ 0 w 83"/>
                <a:gd name="T25" fmla="*/ 0 h 75"/>
                <a:gd name="T26" fmla="*/ 0 w 83"/>
                <a:gd name="T27" fmla="*/ 0 h 75"/>
                <a:gd name="T28" fmla="*/ 0 w 83"/>
                <a:gd name="T29" fmla="*/ 0 h 75"/>
                <a:gd name="T30" fmla="*/ 0 w 83"/>
                <a:gd name="T31" fmla="*/ 0 h 75"/>
                <a:gd name="T32" fmla="*/ 0 w 83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75"/>
                <a:gd name="T53" fmla="*/ 83 w 83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75">
                  <a:moveTo>
                    <a:pt x="0" y="75"/>
                  </a:moveTo>
                  <a:lnTo>
                    <a:pt x="6" y="66"/>
                  </a:lnTo>
                  <a:lnTo>
                    <a:pt x="17" y="54"/>
                  </a:lnTo>
                  <a:lnTo>
                    <a:pt x="29" y="40"/>
                  </a:lnTo>
                  <a:lnTo>
                    <a:pt x="42" y="26"/>
                  </a:lnTo>
                  <a:lnTo>
                    <a:pt x="55" y="14"/>
                  </a:lnTo>
                  <a:lnTo>
                    <a:pt x="67" y="4"/>
                  </a:lnTo>
                  <a:lnTo>
                    <a:pt x="78" y="0"/>
                  </a:lnTo>
                  <a:lnTo>
                    <a:pt x="83" y="1"/>
                  </a:lnTo>
                  <a:lnTo>
                    <a:pt x="83" y="9"/>
                  </a:lnTo>
                  <a:lnTo>
                    <a:pt x="76" y="19"/>
                  </a:lnTo>
                  <a:lnTo>
                    <a:pt x="64" y="31"/>
                  </a:lnTo>
                  <a:lnTo>
                    <a:pt x="51" y="44"/>
                  </a:lnTo>
                  <a:lnTo>
                    <a:pt x="35" y="56"/>
                  </a:lnTo>
                  <a:lnTo>
                    <a:pt x="21" y="66"/>
                  </a:lnTo>
                  <a:lnTo>
                    <a:pt x="8" y="73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6" name="Freeform 89"/>
            <p:cNvSpPr>
              <a:spLocks/>
            </p:cNvSpPr>
            <p:nvPr/>
          </p:nvSpPr>
          <p:spPr bwMode="auto">
            <a:xfrm>
              <a:off x="3560" y="2323"/>
              <a:ext cx="26" cy="22"/>
            </a:xfrm>
            <a:custGeom>
              <a:avLst/>
              <a:gdLst>
                <a:gd name="T0" fmla="*/ 0 w 77"/>
                <a:gd name="T1" fmla="*/ 0 h 68"/>
                <a:gd name="T2" fmla="*/ 0 w 77"/>
                <a:gd name="T3" fmla="*/ 0 h 68"/>
                <a:gd name="T4" fmla="*/ 0 w 77"/>
                <a:gd name="T5" fmla="*/ 0 h 68"/>
                <a:gd name="T6" fmla="*/ 0 w 77"/>
                <a:gd name="T7" fmla="*/ 0 h 68"/>
                <a:gd name="T8" fmla="*/ 0 w 77"/>
                <a:gd name="T9" fmla="*/ 0 h 68"/>
                <a:gd name="T10" fmla="*/ 0 w 77"/>
                <a:gd name="T11" fmla="*/ 0 h 68"/>
                <a:gd name="T12" fmla="*/ 0 w 77"/>
                <a:gd name="T13" fmla="*/ 0 h 68"/>
                <a:gd name="T14" fmla="*/ 0 w 77"/>
                <a:gd name="T15" fmla="*/ 0 h 68"/>
                <a:gd name="T16" fmla="*/ 0 w 77"/>
                <a:gd name="T17" fmla="*/ 0 h 68"/>
                <a:gd name="T18" fmla="*/ 0 w 77"/>
                <a:gd name="T19" fmla="*/ 0 h 68"/>
                <a:gd name="T20" fmla="*/ 0 w 77"/>
                <a:gd name="T21" fmla="*/ 0 h 68"/>
                <a:gd name="T22" fmla="*/ 0 w 77"/>
                <a:gd name="T23" fmla="*/ 0 h 68"/>
                <a:gd name="T24" fmla="*/ 0 w 77"/>
                <a:gd name="T25" fmla="*/ 0 h 68"/>
                <a:gd name="T26" fmla="*/ 0 w 77"/>
                <a:gd name="T27" fmla="*/ 0 h 68"/>
                <a:gd name="T28" fmla="*/ 0 w 77"/>
                <a:gd name="T29" fmla="*/ 0 h 68"/>
                <a:gd name="T30" fmla="*/ 0 w 77"/>
                <a:gd name="T31" fmla="*/ 0 h 68"/>
                <a:gd name="T32" fmla="*/ 0 w 77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68"/>
                <a:gd name="T53" fmla="*/ 77 w 77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68">
                  <a:moveTo>
                    <a:pt x="77" y="4"/>
                  </a:moveTo>
                  <a:lnTo>
                    <a:pt x="75" y="8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5" y="30"/>
                  </a:lnTo>
                  <a:lnTo>
                    <a:pt x="32" y="40"/>
                  </a:lnTo>
                  <a:lnTo>
                    <a:pt x="19" y="50"/>
                  </a:lnTo>
                  <a:lnTo>
                    <a:pt x="8" y="59"/>
                  </a:lnTo>
                  <a:lnTo>
                    <a:pt x="0" y="68"/>
                  </a:lnTo>
                  <a:lnTo>
                    <a:pt x="5" y="55"/>
                  </a:lnTo>
                  <a:lnTo>
                    <a:pt x="13" y="43"/>
                  </a:lnTo>
                  <a:lnTo>
                    <a:pt x="24" y="29"/>
                  </a:lnTo>
                  <a:lnTo>
                    <a:pt x="36" y="17"/>
                  </a:lnTo>
                  <a:lnTo>
                    <a:pt x="49" y="8"/>
                  </a:lnTo>
                  <a:lnTo>
                    <a:pt x="59" y="2"/>
                  </a:lnTo>
                  <a:lnTo>
                    <a:pt x="70" y="0"/>
                  </a:lnTo>
                  <a:lnTo>
                    <a:pt x="77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7" name="Freeform 90"/>
            <p:cNvSpPr>
              <a:spLocks/>
            </p:cNvSpPr>
            <p:nvPr/>
          </p:nvSpPr>
          <p:spPr bwMode="auto">
            <a:xfrm>
              <a:off x="3506" y="2207"/>
              <a:ext cx="31" cy="113"/>
            </a:xfrm>
            <a:custGeom>
              <a:avLst/>
              <a:gdLst>
                <a:gd name="T0" fmla="*/ 0 w 91"/>
                <a:gd name="T1" fmla="*/ 0 h 337"/>
                <a:gd name="T2" fmla="*/ 0 w 91"/>
                <a:gd name="T3" fmla="*/ 0 h 337"/>
                <a:gd name="T4" fmla="*/ 0 w 91"/>
                <a:gd name="T5" fmla="*/ 0 h 337"/>
                <a:gd name="T6" fmla="*/ 0 w 91"/>
                <a:gd name="T7" fmla="*/ 0 h 337"/>
                <a:gd name="T8" fmla="*/ 0 w 91"/>
                <a:gd name="T9" fmla="*/ 0 h 337"/>
                <a:gd name="T10" fmla="*/ 0 w 91"/>
                <a:gd name="T11" fmla="*/ 0 h 337"/>
                <a:gd name="T12" fmla="*/ 0 w 91"/>
                <a:gd name="T13" fmla="*/ 0 h 337"/>
                <a:gd name="T14" fmla="*/ 0 w 91"/>
                <a:gd name="T15" fmla="*/ 0 h 337"/>
                <a:gd name="T16" fmla="*/ 0 w 91"/>
                <a:gd name="T17" fmla="*/ 0 h 337"/>
                <a:gd name="T18" fmla="*/ 0 w 91"/>
                <a:gd name="T19" fmla="*/ 0 h 337"/>
                <a:gd name="T20" fmla="*/ 0 w 91"/>
                <a:gd name="T21" fmla="*/ 0 h 337"/>
                <a:gd name="T22" fmla="*/ 0 w 91"/>
                <a:gd name="T23" fmla="*/ 0 h 337"/>
                <a:gd name="T24" fmla="*/ 0 w 91"/>
                <a:gd name="T25" fmla="*/ 0 h 337"/>
                <a:gd name="T26" fmla="*/ 0 w 91"/>
                <a:gd name="T27" fmla="*/ 0 h 337"/>
                <a:gd name="T28" fmla="*/ 0 w 91"/>
                <a:gd name="T29" fmla="*/ 0 h 337"/>
                <a:gd name="T30" fmla="*/ 0 w 91"/>
                <a:gd name="T31" fmla="*/ 0 h 337"/>
                <a:gd name="T32" fmla="*/ 0 w 91"/>
                <a:gd name="T33" fmla="*/ 0 h 337"/>
                <a:gd name="T34" fmla="*/ 0 w 91"/>
                <a:gd name="T35" fmla="*/ 0 h 337"/>
                <a:gd name="T36" fmla="*/ 0 w 91"/>
                <a:gd name="T37" fmla="*/ 0 h 337"/>
                <a:gd name="T38" fmla="*/ 0 w 91"/>
                <a:gd name="T39" fmla="*/ 0 h 337"/>
                <a:gd name="T40" fmla="*/ 0 w 91"/>
                <a:gd name="T41" fmla="*/ 0 h 3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337"/>
                <a:gd name="T65" fmla="*/ 91 w 91"/>
                <a:gd name="T66" fmla="*/ 337 h 3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337">
                  <a:moveTo>
                    <a:pt x="9" y="337"/>
                  </a:moveTo>
                  <a:lnTo>
                    <a:pt x="5" y="337"/>
                  </a:lnTo>
                  <a:lnTo>
                    <a:pt x="2" y="334"/>
                  </a:lnTo>
                  <a:lnTo>
                    <a:pt x="1" y="332"/>
                  </a:lnTo>
                  <a:lnTo>
                    <a:pt x="0" y="328"/>
                  </a:lnTo>
                  <a:lnTo>
                    <a:pt x="37" y="287"/>
                  </a:lnTo>
                  <a:lnTo>
                    <a:pt x="59" y="243"/>
                  </a:lnTo>
                  <a:lnTo>
                    <a:pt x="72" y="198"/>
                  </a:lnTo>
                  <a:lnTo>
                    <a:pt x="76" y="153"/>
                  </a:lnTo>
                  <a:lnTo>
                    <a:pt x="74" y="110"/>
                  </a:lnTo>
                  <a:lnTo>
                    <a:pt x="67" y="68"/>
                  </a:lnTo>
                  <a:lnTo>
                    <a:pt x="59" y="31"/>
                  </a:lnTo>
                  <a:lnTo>
                    <a:pt x="51" y="0"/>
                  </a:lnTo>
                  <a:lnTo>
                    <a:pt x="70" y="21"/>
                  </a:lnTo>
                  <a:lnTo>
                    <a:pt x="83" y="57"/>
                  </a:lnTo>
                  <a:lnTo>
                    <a:pt x="91" y="105"/>
                  </a:lnTo>
                  <a:lnTo>
                    <a:pt x="91" y="158"/>
                  </a:lnTo>
                  <a:lnTo>
                    <a:pt x="84" y="212"/>
                  </a:lnTo>
                  <a:lnTo>
                    <a:pt x="68" y="263"/>
                  </a:lnTo>
                  <a:lnTo>
                    <a:pt x="43" y="307"/>
                  </a:lnTo>
                  <a:lnTo>
                    <a:pt x="9" y="3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8" name="Freeform 91"/>
            <p:cNvSpPr>
              <a:spLocks/>
            </p:cNvSpPr>
            <p:nvPr/>
          </p:nvSpPr>
          <p:spPr bwMode="auto">
            <a:xfrm>
              <a:off x="3506" y="2209"/>
              <a:ext cx="26" cy="14"/>
            </a:xfrm>
            <a:custGeom>
              <a:avLst/>
              <a:gdLst>
                <a:gd name="T0" fmla="*/ 0 w 77"/>
                <a:gd name="T1" fmla="*/ 0 h 43"/>
                <a:gd name="T2" fmla="*/ 0 w 77"/>
                <a:gd name="T3" fmla="*/ 0 h 43"/>
                <a:gd name="T4" fmla="*/ 0 w 77"/>
                <a:gd name="T5" fmla="*/ 0 h 43"/>
                <a:gd name="T6" fmla="*/ 0 w 77"/>
                <a:gd name="T7" fmla="*/ 0 h 43"/>
                <a:gd name="T8" fmla="*/ 0 w 77"/>
                <a:gd name="T9" fmla="*/ 0 h 43"/>
                <a:gd name="T10" fmla="*/ 0 w 77"/>
                <a:gd name="T11" fmla="*/ 0 h 43"/>
                <a:gd name="T12" fmla="*/ 0 w 77"/>
                <a:gd name="T13" fmla="*/ 0 h 43"/>
                <a:gd name="T14" fmla="*/ 0 w 77"/>
                <a:gd name="T15" fmla="*/ 0 h 43"/>
                <a:gd name="T16" fmla="*/ 0 w 77"/>
                <a:gd name="T17" fmla="*/ 0 h 43"/>
                <a:gd name="T18" fmla="*/ 0 w 77"/>
                <a:gd name="T19" fmla="*/ 0 h 43"/>
                <a:gd name="T20" fmla="*/ 0 w 77"/>
                <a:gd name="T21" fmla="*/ 0 h 43"/>
                <a:gd name="T22" fmla="*/ 0 w 77"/>
                <a:gd name="T23" fmla="*/ 0 h 43"/>
                <a:gd name="T24" fmla="*/ 0 w 77"/>
                <a:gd name="T25" fmla="*/ 0 h 43"/>
                <a:gd name="T26" fmla="*/ 0 w 77"/>
                <a:gd name="T27" fmla="*/ 0 h 43"/>
                <a:gd name="T28" fmla="*/ 0 w 77"/>
                <a:gd name="T29" fmla="*/ 0 h 43"/>
                <a:gd name="T30" fmla="*/ 0 w 77"/>
                <a:gd name="T31" fmla="*/ 0 h 43"/>
                <a:gd name="T32" fmla="*/ 0 w 77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43"/>
                <a:gd name="T53" fmla="*/ 77 w 7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43">
                  <a:moveTo>
                    <a:pt x="77" y="43"/>
                  </a:moveTo>
                  <a:lnTo>
                    <a:pt x="69" y="35"/>
                  </a:lnTo>
                  <a:lnTo>
                    <a:pt x="58" y="26"/>
                  </a:lnTo>
                  <a:lnTo>
                    <a:pt x="46" y="18"/>
                  </a:lnTo>
                  <a:lnTo>
                    <a:pt x="34" y="11"/>
                  </a:lnTo>
                  <a:lnTo>
                    <a:pt x="23" y="5"/>
                  </a:lnTo>
                  <a:lnTo>
                    <a:pt x="12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7" y="10"/>
                  </a:lnTo>
                  <a:lnTo>
                    <a:pt x="16" y="13"/>
                  </a:lnTo>
                  <a:lnTo>
                    <a:pt x="27" y="18"/>
                  </a:lnTo>
                  <a:lnTo>
                    <a:pt x="40" y="23"/>
                  </a:lnTo>
                  <a:lnTo>
                    <a:pt x="53" y="30"/>
                  </a:lnTo>
                  <a:lnTo>
                    <a:pt x="66" y="3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9" name="Freeform 92"/>
            <p:cNvSpPr>
              <a:spLocks/>
            </p:cNvSpPr>
            <p:nvPr/>
          </p:nvSpPr>
          <p:spPr bwMode="auto">
            <a:xfrm>
              <a:off x="3505" y="2217"/>
              <a:ext cx="29" cy="16"/>
            </a:xfrm>
            <a:custGeom>
              <a:avLst/>
              <a:gdLst>
                <a:gd name="T0" fmla="*/ 0 w 84"/>
                <a:gd name="T1" fmla="*/ 0 h 50"/>
                <a:gd name="T2" fmla="*/ 0 w 84"/>
                <a:gd name="T3" fmla="*/ 0 h 50"/>
                <a:gd name="T4" fmla="*/ 0 w 84"/>
                <a:gd name="T5" fmla="*/ 0 h 50"/>
                <a:gd name="T6" fmla="*/ 0 w 84"/>
                <a:gd name="T7" fmla="*/ 0 h 50"/>
                <a:gd name="T8" fmla="*/ 0 w 84"/>
                <a:gd name="T9" fmla="*/ 0 h 50"/>
                <a:gd name="T10" fmla="*/ 0 w 84"/>
                <a:gd name="T11" fmla="*/ 0 h 50"/>
                <a:gd name="T12" fmla="*/ 0 w 84"/>
                <a:gd name="T13" fmla="*/ 0 h 50"/>
                <a:gd name="T14" fmla="*/ 0 w 84"/>
                <a:gd name="T15" fmla="*/ 0 h 50"/>
                <a:gd name="T16" fmla="*/ 0 w 84"/>
                <a:gd name="T17" fmla="*/ 0 h 50"/>
                <a:gd name="T18" fmla="*/ 0 w 84"/>
                <a:gd name="T19" fmla="*/ 0 h 50"/>
                <a:gd name="T20" fmla="*/ 0 w 84"/>
                <a:gd name="T21" fmla="*/ 0 h 50"/>
                <a:gd name="T22" fmla="*/ 0 w 84"/>
                <a:gd name="T23" fmla="*/ 0 h 50"/>
                <a:gd name="T24" fmla="*/ 0 w 84"/>
                <a:gd name="T25" fmla="*/ 0 h 50"/>
                <a:gd name="T26" fmla="*/ 0 w 84"/>
                <a:gd name="T27" fmla="*/ 0 h 50"/>
                <a:gd name="T28" fmla="*/ 0 w 84"/>
                <a:gd name="T29" fmla="*/ 0 h 50"/>
                <a:gd name="T30" fmla="*/ 0 w 84"/>
                <a:gd name="T31" fmla="*/ 0 h 50"/>
                <a:gd name="T32" fmla="*/ 0 w 84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50"/>
                <a:gd name="T53" fmla="*/ 84 w 84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50">
                  <a:moveTo>
                    <a:pt x="0" y="1"/>
                  </a:moveTo>
                  <a:lnTo>
                    <a:pt x="4" y="0"/>
                  </a:lnTo>
                  <a:lnTo>
                    <a:pt x="12" y="1"/>
                  </a:lnTo>
                  <a:lnTo>
                    <a:pt x="22" y="5"/>
                  </a:lnTo>
                  <a:lnTo>
                    <a:pt x="35" y="11"/>
                  </a:lnTo>
                  <a:lnTo>
                    <a:pt x="50" y="19"/>
                  </a:lnTo>
                  <a:lnTo>
                    <a:pt x="63" y="27"/>
                  </a:lnTo>
                  <a:lnTo>
                    <a:pt x="75" y="39"/>
                  </a:lnTo>
                  <a:lnTo>
                    <a:pt x="84" y="50"/>
                  </a:lnTo>
                  <a:lnTo>
                    <a:pt x="74" y="44"/>
                  </a:lnTo>
                  <a:lnTo>
                    <a:pt x="60" y="37"/>
                  </a:lnTo>
                  <a:lnTo>
                    <a:pt x="46" y="30"/>
                  </a:lnTo>
                  <a:lnTo>
                    <a:pt x="33" y="24"/>
                  </a:lnTo>
                  <a:lnTo>
                    <a:pt x="20" y="16"/>
                  </a:lnTo>
                  <a:lnTo>
                    <a:pt x="9" y="10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0" name="Freeform 93"/>
            <p:cNvSpPr>
              <a:spLocks/>
            </p:cNvSpPr>
            <p:nvPr/>
          </p:nvSpPr>
          <p:spPr bwMode="auto">
            <a:xfrm>
              <a:off x="3499" y="2233"/>
              <a:ext cx="37" cy="23"/>
            </a:xfrm>
            <a:custGeom>
              <a:avLst/>
              <a:gdLst>
                <a:gd name="T0" fmla="*/ 0 w 110"/>
                <a:gd name="T1" fmla="*/ 0 h 69"/>
                <a:gd name="T2" fmla="*/ 0 w 110"/>
                <a:gd name="T3" fmla="*/ 0 h 69"/>
                <a:gd name="T4" fmla="*/ 0 w 110"/>
                <a:gd name="T5" fmla="*/ 0 h 69"/>
                <a:gd name="T6" fmla="*/ 0 w 110"/>
                <a:gd name="T7" fmla="*/ 0 h 69"/>
                <a:gd name="T8" fmla="*/ 0 w 110"/>
                <a:gd name="T9" fmla="*/ 0 h 69"/>
                <a:gd name="T10" fmla="*/ 0 w 110"/>
                <a:gd name="T11" fmla="*/ 0 h 69"/>
                <a:gd name="T12" fmla="*/ 0 w 110"/>
                <a:gd name="T13" fmla="*/ 0 h 69"/>
                <a:gd name="T14" fmla="*/ 0 w 110"/>
                <a:gd name="T15" fmla="*/ 0 h 69"/>
                <a:gd name="T16" fmla="*/ 0 w 110"/>
                <a:gd name="T17" fmla="*/ 0 h 69"/>
                <a:gd name="T18" fmla="*/ 0 w 110"/>
                <a:gd name="T19" fmla="*/ 0 h 69"/>
                <a:gd name="T20" fmla="*/ 0 w 110"/>
                <a:gd name="T21" fmla="*/ 0 h 69"/>
                <a:gd name="T22" fmla="*/ 0 w 110"/>
                <a:gd name="T23" fmla="*/ 0 h 69"/>
                <a:gd name="T24" fmla="*/ 0 w 110"/>
                <a:gd name="T25" fmla="*/ 0 h 69"/>
                <a:gd name="T26" fmla="*/ 0 w 110"/>
                <a:gd name="T27" fmla="*/ 0 h 69"/>
                <a:gd name="T28" fmla="*/ 0 w 110"/>
                <a:gd name="T29" fmla="*/ 0 h 69"/>
                <a:gd name="T30" fmla="*/ 0 w 110"/>
                <a:gd name="T31" fmla="*/ 0 h 69"/>
                <a:gd name="T32" fmla="*/ 0 w 110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0"/>
                <a:gd name="T52" fmla="*/ 0 h 69"/>
                <a:gd name="T53" fmla="*/ 110 w 110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0" h="69">
                  <a:moveTo>
                    <a:pt x="0" y="1"/>
                  </a:moveTo>
                  <a:lnTo>
                    <a:pt x="6" y="0"/>
                  </a:lnTo>
                  <a:lnTo>
                    <a:pt x="18" y="2"/>
                  </a:lnTo>
                  <a:lnTo>
                    <a:pt x="33" y="9"/>
                  </a:lnTo>
                  <a:lnTo>
                    <a:pt x="50" y="17"/>
                  </a:lnTo>
                  <a:lnTo>
                    <a:pt x="69" y="29"/>
                  </a:lnTo>
                  <a:lnTo>
                    <a:pt x="86" y="42"/>
                  </a:lnTo>
                  <a:lnTo>
                    <a:pt x="101" y="55"/>
                  </a:lnTo>
                  <a:lnTo>
                    <a:pt x="110" y="69"/>
                  </a:lnTo>
                  <a:lnTo>
                    <a:pt x="101" y="62"/>
                  </a:lnTo>
                  <a:lnTo>
                    <a:pt x="86" y="55"/>
                  </a:lnTo>
                  <a:lnTo>
                    <a:pt x="68" y="45"/>
                  </a:lnTo>
                  <a:lnTo>
                    <a:pt x="48" y="35"/>
                  </a:lnTo>
                  <a:lnTo>
                    <a:pt x="28" y="24"/>
                  </a:lnTo>
                  <a:lnTo>
                    <a:pt x="12" y="15"/>
                  </a:lnTo>
                  <a:lnTo>
                    <a:pt x="3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1" name="Freeform 94"/>
            <p:cNvSpPr>
              <a:spLocks/>
            </p:cNvSpPr>
            <p:nvPr/>
          </p:nvSpPr>
          <p:spPr bwMode="auto">
            <a:xfrm>
              <a:off x="3493" y="2252"/>
              <a:ext cx="41" cy="24"/>
            </a:xfrm>
            <a:custGeom>
              <a:avLst/>
              <a:gdLst>
                <a:gd name="T0" fmla="*/ 0 w 120"/>
                <a:gd name="T1" fmla="*/ 0 h 74"/>
                <a:gd name="T2" fmla="*/ 0 w 120"/>
                <a:gd name="T3" fmla="*/ 0 h 74"/>
                <a:gd name="T4" fmla="*/ 0 w 120"/>
                <a:gd name="T5" fmla="*/ 0 h 74"/>
                <a:gd name="T6" fmla="*/ 0 w 120"/>
                <a:gd name="T7" fmla="*/ 0 h 74"/>
                <a:gd name="T8" fmla="*/ 0 w 120"/>
                <a:gd name="T9" fmla="*/ 0 h 74"/>
                <a:gd name="T10" fmla="*/ 0 w 120"/>
                <a:gd name="T11" fmla="*/ 0 h 74"/>
                <a:gd name="T12" fmla="*/ 0 w 120"/>
                <a:gd name="T13" fmla="*/ 0 h 74"/>
                <a:gd name="T14" fmla="*/ 0 w 120"/>
                <a:gd name="T15" fmla="*/ 0 h 74"/>
                <a:gd name="T16" fmla="*/ 0 w 120"/>
                <a:gd name="T17" fmla="*/ 0 h 74"/>
                <a:gd name="T18" fmla="*/ 0 w 120"/>
                <a:gd name="T19" fmla="*/ 0 h 74"/>
                <a:gd name="T20" fmla="*/ 0 w 120"/>
                <a:gd name="T21" fmla="*/ 0 h 74"/>
                <a:gd name="T22" fmla="*/ 0 w 120"/>
                <a:gd name="T23" fmla="*/ 0 h 74"/>
                <a:gd name="T24" fmla="*/ 0 w 120"/>
                <a:gd name="T25" fmla="*/ 0 h 74"/>
                <a:gd name="T26" fmla="*/ 0 w 120"/>
                <a:gd name="T27" fmla="*/ 0 h 74"/>
                <a:gd name="T28" fmla="*/ 0 w 120"/>
                <a:gd name="T29" fmla="*/ 0 h 74"/>
                <a:gd name="T30" fmla="*/ 0 w 120"/>
                <a:gd name="T31" fmla="*/ 0 h 74"/>
                <a:gd name="T32" fmla="*/ 0 w 120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74"/>
                <a:gd name="T53" fmla="*/ 120 w 120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74">
                  <a:moveTo>
                    <a:pt x="0" y="1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9" y="11"/>
                  </a:lnTo>
                  <a:lnTo>
                    <a:pt x="58" y="22"/>
                  </a:lnTo>
                  <a:lnTo>
                    <a:pt x="79" y="35"/>
                  </a:lnTo>
                  <a:lnTo>
                    <a:pt x="98" y="49"/>
                  </a:lnTo>
                  <a:lnTo>
                    <a:pt x="112" y="61"/>
                  </a:lnTo>
                  <a:lnTo>
                    <a:pt x="120" y="74"/>
                  </a:lnTo>
                  <a:lnTo>
                    <a:pt x="111" y="69"/>
                  </a:lnTo>
                  <a:lnTo>
                    <a:pt x="95" y="61"/>
                  </a:lnTo>
                  <a:lnTo>
                    <a:pt x="75" y="50"/>
                  </a:lnTo>
                  <a:lnTo>
                    <a:pt x="53" y="37"/>
                  </a:lnTo>
                  <a:lnTo>
                    <a:pt x="33" y="26"/>
                  </a:lnTo>
                  <a:lnTo>
                    <a:pt x="15" y="15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2" name="Freeform 95"/>
            <p:cNvSpPr>
              <a:spLocks/>
            </p:cNvSpPr>
            <p:nvPr/>
          </p:nvSpPr>
          <p:spPr bwMode="auto">
            <a:xfrm>
              <a:off x="3496" y="2264"/>
              <a:ext cx="34" cy="26"/>
            </a:xfrm>
            <a:custGeom>
              <a:avLst/>
              <a:gdLst>
                <a:gd name="T0" fmla="*/ 0 w 97"/>
                <a:gd name="T1" fmla="*/ 0 h 79"/>
                <a:gd name="T2" fmla="*/ 0 w 97"/>
                <a:gd name="T3" fmla="*/ 0 h 79"/>
                <a:gd name="T4" fmla="*/ 0 w 97"/>
                <a:gd name="T5" fmla="*/ 0 h 79"/>
                <a:gd name="T6" fmla="*/ 0 w 97"/>
                <a:gd name="T7" fmla="*/ 0 h 79"/>
                <a:gd name="T8" fmla="*/ 0 w 97"/>
                <a:gd name="T9" fmla="*/ 0 h 79"/>
                <a:gd name="T10" fmla="*/ 0 w 97"/>
                <a:gd name="T11" fmla="*/ 0 h 79"/>
                <a:gd name="T12" fmla="*/ 0 w 97"/>
                <a:gd name="T13" fmla="*/ 0 h 79"/>
                <a:gd name="T14" fmla="*/ 0 w 97"/>
                <a:gd name="T15" fmla="*/ 0 h 79"/>
                <a:gd name="T16" fmla="*/ 0 w 97"/>
                <a:gd name="T17" fmla="*/ 0 h 79"/>
                <a:gd name="T18" fmla="*/ 0 w 97"/>
                <a:gd name="T19" fmla="*/ 0 h 79"/>
                <a:gd name="T20" fmla="*/ 0 w 97"/>
                <a:gd name="T21" fmla="*/ 0 h 79"/>
                <a:gd name="T22" fmla="*/ 0 w 97"/>
                <a:gd name="T23" fmla="*/ 0 h 79"/>
                <a:gd name="T24" fmla="*/ 0 w 97"/>
                <a:gd name="T25" fmla="*/ 0 h 79"/>
                <a:gd name="T26" fmla="*/ 0 w 97"/>
                <a:gd name="T27" fmla="*/ 0 h 79"/>
                <a:gd name="T28" fmla="*/ 0 w 97"/>
                <a:gd name="T29" fmla="*/ 0 h 79"/>
                <a:gd name="T30" fmla="*/ 0 w 97"/>
                <a:gd name="T31" fmla="*/ 0 h 79"/>
                <a:gd name="T32" fmla="*/ 0 w 97"/>
                <a:gd name="T33" fmla="*/ 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79"/>
                <a:gd name="T53" fmla="*/ 97 w 97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79">
                  <a:moveTo>
                    <a:pt x="0" y="0"/>
                  </a:moveTo>
                  <a:lnTo>
                    <a:pt x="5" y="0"/>
                  </a:lnTo>
                  <a:lnTo>
                    <a:pt x="17" y="6"/>
                  </a:lnTo>
                  <a:lnTo>
                    <a:pt x="31" y="16"/>
                  </a:lnTo>
                  <a:lnTo>
                    <a:pt x="49" y="28"/>
                  </a:lnTo>
                  <a:lnTo>
                    <a:pt x="66" y="43"/>
                  </a:lnTo>
                  <a:lnTo>
                    <a:pt x="81" y="56"/>
                  </a:lnTo>
                  <a:lnTo>
                    <a:pt x="92" y="69"/>
                  </a:lnTo>
                  <a:lnTo>
                    <a:pt x="97" y="79"/>
                  </a:lnTo>
                  <a:lnTo>
                    <a:pt x="88" y="73"/>
                  </a:lnTo>
                  <a:lnTo>
                    <a:pt x="74" y="63"/>
                  </a:lnTo>
                  <a:lnTo>
                    <a:pt x="56" y="51"/>
                  </a:lnTo>
                  <a:lnTo>
                    <a:pt x="39" y="39"/>
                  </a:lnTo>
                  <a:lnTo>
                    <a:pt x="22" y="26"/>
                  </a:lnTo>
                  <a:lnTo>
                    <a:pt x="9" y="15"/>
                  </a:lnTo>
                  <a:lnTo>
                    <a:pt x="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3" name="Freeform 96"/>
            <p:cNvSpPr>
              <a:spLocks/>
            </p:cNvSpPr>
            <p:nvPr/>
          </p:nvSpPr>
          <p:spPr bwMode="auto">
            <a:xfrm>
              <a:off x="3497" y="2278"/>
              <a:ext cx="28" cy="22"/>
            </a:xfrm>
            <a:custGeom>
              <a:avLst/>
              <a:gdLst>
                <a:gd name="T0" fmla="*/ 0 w 81"/>
                <a:gd name="T1" fmla="*/ 0 h 67"/>
                <a:gd name="T2" fmla="*/ 0 w 81"/>
                <a:gd name="T3" fmla="*/ 0 h 67"/>
                <a:gd name="T4" fmla="*/ 0 w 81"/>
                <a:gd name="T5" fmla="*/ 0 h 67"/>
                <a:gd name="T6" fmla="*/ 0 w 81"/>
                <a:gd name="T7" fmla="*/ 0 h 67"/>
                <a:gd name="T8" fmla="*/ 0 w 81"/>
                <a:gd name="T9" fmla="*/ 0 h 67"/>
                <a:gd name="T10" fmla="*/ 0 w 81"/>
                <a:gd name="T11" fmla="*/ 0 h 67"/>
                <a:gd name="T12" fmla="*/ 0 w 81"/>
                <a:gd name="T13" fmla="*/ 0 h 67"/>
                <a:gd name="T14" fmla="*/ 0 w 81"/>
                <a:gd name="T15" fmla="*/ 0 h 67"/>
                <a:gd name="T16" fmla="*/ 0 w 81"/>
                <a:gd name="T17" fmla="*/ 0 h 67"/>
                <a:gd name="T18" fmla="*/ 0 w 81"/>
                <a:gd name="T19" fmla="*/ 0 h 67"/>
                <a:gd name="T20" fmla="*/ 0 w 81"/>
                <a:gd name="T21" fmla="*/ 0 h 67"/>
                <a:gd name="T22" fmla="*/ 0 w 81"/>
                <a:gd name="T23" fmla="*/ 0 h 67"/>
                <a:gd name="T24" fmla="*/ 0 w 81"/>
                <a:gd name="T25" fmla="*/ 0 h 67"/>
                <a:gd name="T26" fmla="*/ 0 w 81"/>
                <a:gd name="T27" fmla="*/ 0 h 67"/>
                <a:gd name="T28" fmla="*/ 0 w 81"/>
                <a:gd name="T29" fmla="*/ 0 h 67"/>
                <a:gd name="T30" fmla="*/ 0 w 81"/>
                <a:gd name="T31" fmla="*/ 0 h 67"/>
                <a:gd name="T32" fmla="*/ 0 w 81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67"/>
                <a:gd name="T53" fmla="*/ 81 w 81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67">
                  <a:moveTo>
                    <a:pt x="0" y="0"/>
                  </a:moveTo>
                  <a:lnTo>
                    <a:pt x="6" y="0"/>
                  </a:lnTo>
                  <a:lnTo>
                    <a:pt x="15" y="2"/>
                  </a:lnTo>
                  <a:lnTo>
                    <a:pt x="28" y="10"/>
                  </a:lnTo>
                  <a:lnTo>
                    <a:pt x="41" y="18"/>
                  </a:lnTo>
                  <a:lnTo>
                    <a:pt x="54" y="28"/>
                  </a:lnTo>
                  <a:lnTo>
                    <a:pt x="66" y="41"/>
                  </a:lnTo>
                  <a:lnTo>
                    <a:pt x="76" y="53"/>
                  </a:lnTo>
                  <a:lnTo>
                    <a:pt x="81" y="67"/>
                  </a:lnTo>
                  <a:lnTo>
                    <a:pt x="73" y="59"/>
                  </a:lnTo>
                  <a:lnTo>
                    <a:pt x="61" y="51"/>
                  </a:lnTo>
                  <a:lnTo>
                    <a:pt x="47" y="41"/>
                  </a:lnTo>
                  <a:lnTo>
                    <a:pt x="32" y="30"/>
                  </a:lnTo>
                  <a:lnTo>
                    <a:pt x="19" y="20"/>
                  </a:lnTo>
                  <a:lnTo>
                    <a:pt x="8" y="11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4" name="Freeform 97"/>
            <p:cNvSpPr>
              <a:spLocks/>
            </p:cNvSpPr>
            <p:nvPr/>
          </p:nvSpPr>
          <p:spPr bwMode="auto">
            <a:xfrm>
              <a:off x="3497" y="2291"/>
              <a:ext cx="20" cy="20"/>
            </a:xfrm>
            <a:custGeom>
              <a:avLst/>
              <a:gdLst>
                <a:gd name="T0" fmla="*/ 0 w 57"/>
                <a:gd name="T1" fmla="*/ 0 h 57"/>
                <a:gd name="T2" fmla="*/ 0 w 57"/>
                <a:gd name="T3" fmla="*/ 0 h 57"/>
                <a:gd name="T4" fmla="*/ 0 w 57"/>
                <a:gd name="T5" fmla="*/ 0 h 57"/>
                <a:gd name="T6" fmla="*/ 0 w 57"/>
                <a:gd name="T7" fmla="*/ 0 h 57"/>
                <a:gd name="T8" fmla="*/ 0 w 57"/>
                <a:gd name="T9" fmla="*/ 0 h 57"/>
                <a:gd name="T10" fmla="*/ 0 w 57"/>
                <a:gd name="T11" fmla="*/ 0 h 57"/>
                <a:gd name="T12" fmla="*/ 0 w 57"/>
                <a:gd name="T13" fmla="*/ 0 h 57"/>
                <a:gd name="T14" fmla="*/ 0 w 57"/>
                <a:gd name="T15" fmla="*/ 0 h 57"/>
                <a:gd name="T16" fmla="*/ 0 w 57"/>
                <a:gd name="T17" fmla="*/ 0 h 57"/>
                <a:gd name="T18" fmla="*/ 0 w 57"/>
                <a:gd name="T19" fmla="*/ 0 h 57"/>
                <a:gd name="T20" fmla="*/ 0 w 57"/>
                <a:gd name="T21" fmla="*/ 0 h 57"/>
                <a:gd name="T22" fmla="*/ 0 w 57"/>
                <a:gd name="T23" fmla="*/ 0 h 57"/>
                <a:gd name="T24" fmla="*/ 0 w 57"/>
                <a:gd name="T25" fmla="*/ 0 h 57"/>
                <a:gd name="T26" fmla="*/ 0 w 57"/>
                <a:gd name="T27" fmla="*/ 0 h 57"/>
                <a:gd name="T28" fmla="*/ 0 w 57"/>
                <a:gd name="T29" fmla="*/ 0 h 57"/>
                <a:gd name="T30" fmla="*/ 0 w 57"/>
                <a:gd name="T31" fmla="*/ 0 h 57"/>
                <a:gd name="T32" fmla="*/ 0 w 57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0" y="0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23" y="11"/>
                  </a:lnTo>
                  <a:lnTo>
                    <a:pt x="33" y="20"/>
                  </a:lnTo>
                  <a:lnTo>
                    <a:pt x="43" y="31"/>
                  </a:lnTo>
                  <a:lnTo>
                    <a:pt x="51" y="41"/>
                  </a:lnTo>
                  <a:lnTo>
                    <a:pt x="56" y="51"/>
                  </a:lnTo>
                  <a:lnTo>
                    <a:pt x="57" y="57"/>
                  </a:lnTo>
                  <a:lnTo>
                    <a:pt x="52" y="51"/>
                  </a:lnTo>
                  <a:lnTo>
                    <a:pt x="43" y="43"/>
                  </a:lnTo>
                  <a:lnTo>
                    <a:pt x="33" y="36"/>
                  </a:lnTo>
                  <a:lnTo>
                    <a:pt x="24" y="27"/>
                  </a:lnTo>
                  <a:lnTo>
                    <a:pt x="15" y="18"/>
                  </a:lnTo>
                  <a:lnTo>
                    <a:pt x="7" y="11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5" name="Freeform 98"/>
            <p:cNvSpPr>
              <a:spLocks/>
            </p:cNvSpPr>
            <p:nvPr/>
          </p:nvSpPr>
          <p:spPr bwMode="auto">
            <a:xfrm>
              <a:off x="3499" y="2304"/>
              <a:ext cx="13" cy="13"/>
            </a:xfrm>
            <a:custGeom>
              <a:avLst/>
              <a:gdLst>
                <a:gd name="T0" fmla="*/ 0 w 40"/>
                <a:gd name="T1" fmla="*/ 0 h 39"/>
                <a:gd name="T2" fmla="*/ 0 w 40"/>
                <a:gd name="T3" fmla="*/ 0 h 39"/>
                <a:gd name="T4" fmla="*/ 0 w 40"/>
                <a:gd name="T5" fmla="*/ 0 h 39"/>
                <a:gd name="T6" fmla="*/ 0 w 40"/>
                <a:gd name="T7" fmla="*/ 0 h 39"/>
                <a:gd name="T8" fmla="*/ 0 w 40"/>
                <a:gd name="T9" fmla="*/ 0 h 39"/>
                <a:gd name="T10" fmla="*/ 0 w 40"/>
                <a:gd name="T11" fmla="*/ 0 h 39"/>
                <a:gd name="T12" fmla="*/ 0 w 40"/>
                <a:gd name="T13" fmla="*/ 0 h 39"/>
                <a:gd name="T14" fmla="*/ 0 w 40"/>
                <a:gd name="T15" fmla="*/ 0 h 39"/>
                <a:gd name="T16" fmla="*/ 0 w 40"/>
                <a:gd name="T17" fmla="*/ 0 h 39"/>
                <a:gd name="T18" fmla="*/ 0 w 40"/>
                <a:gd name="T19" fmla="*/ 0 h 39"/>
                <a:gd name="T20" fmla="*/ 0 w 40"/>
                <a:gd name="T21" fmla="*/ 0 h 39"/>
                <a:gd name="T22" fmla="*/ 0 w 40"/>
                <a:gd name="T23" fmla="*/ 0 h 39"/>
                <a:gd name="T24" fmla="*/ 0 w 40"/>
                <a:gd name="T25" fmla="*/ 0 h 39"/>
                <a:gd name="T26" fmla="*/ 0 w 40"/>
                <a:gd name="T27" fmla="*/ 0 h 39"/>
                <a:gd name="T28" fmla="*/ 0 w 40"/>
                <a:gd name="T29" fmla="*/ 0 h 39"/>
                <a:gd name="T30" fmla="*/ 0 w 40"/>
                <a:gd name="T31" fmla="*/ 0 h 39"/>
                <a:gd name="T32" fmla="*/ 0 w 40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20" y="6"/>
                  </a:lnTo>
                  <a:lnTo>
                    <a:pt x="27" y="13"/>
                  </a:lnTo>
                  <a:lnTo>
                    <a:pt x="33" y="19"/>
                  </a:lnTo>
                  <a:lnTo>
                    <a:pt x="37" y="26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6" y="31"/>
                  </a:lnTo>
                  <a:lnTo>
                    <a:pt x="31" y="25"/>
                  </a:lnTo>
                  <a:lnTo>
                    <a:pt x="23" y="19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6" name="Freeform 99"/>
            <p:cNvSpPr>
              <a:spLocks/>
            </p:cNvSpPr>
            <p:nvPr/>
          </p:nvSpPr>
          <p:spPr bwMode="auto">
            <a:xfrm>
              <a:off x="3510" y="2200"/>
              <a:ext cx="17" cy="14"/>
            </a:xfrm>
            <a:custGeom>
              <a:avLst/>
              <a:gdLst>
                <a:gd name="T0" fmla="*/ 0 w 48"/>
                <a:gd name="T1" fmla="*/ 0 h 44"/>
                <a:gd name="T2" fmla="*/ 0 w 48"/>
                <a:gd name="T3" fmla="*/ 0 h 44"/>
                <a:gd name="T4" fmla="*/ 0 w 48"/>
                <a:gd name="T5" fmla="*/ 0 h 44"/>
                <a:gd name="T6" fmla="*/ 0 w 48"/>
                <a:gd name="T7" fmla="*/ 0 h 44"/>
                <a:gd name="T8" fmla="*/ 0 w 48"/>
                <a:gd name="T9" fmla="*/ 0 h 44"/>
                <a:gd name="T10" fmla="*/ 0 w 48"/>
                <a:gd name="T11" fmla="*/ 0 h 44"/>
                <a:gd name="T12" fmla="*/ 0 w 48"/>
                <a:gd name="T13" fmla="*/ 0 h 44"/>
                <a:gd name="T14" fmla="*/ 0 w 48"/>
                <a:gd name="T15" fmla="*/ 0 h 44"/>
                <a:gd name="T16" fmla="*/ 0 w 48"/>
                <a:gd name="T17" fmla="*/ 0 h 44"/>
                <a:gd name="T18" fmla="*/ 0 w 48"/>
                <a:gd name="T19" fmla="*/ 0 h 44"/>
                <a:gd name="T20" fmla="*/ 0 w 48"/>
                <a:gd name="T21" fmla="*/ 0 h 44"/>
                <a:gd name="T22" fmla="*/ 0 w 48"/>
                <a:gd name="T23" fmla="*/ 0 h 44"/>
                <a:gd name="T24" fmla="*/ 0 w 48"/>
                <a:gd name="T25" fmla="*/ 0 h 44"/>
                <a:gd name="T26" fmla="*/ 0 w 48"/>
                <a:gd name="T27" fmla="*/ 0 h 44"/>
                <a:gd name="T28" fmla="*/ 0 w 48"/>
                <a:gd name="T29" fmla="*/ 0 h 44"/>
                <a:gd name="T30" fmla="*/ 0 w 48"/>
                <a:gd name="T31" fmla="*/ 0 h 44"/>
                <a:gd name="T32" fmla="*/ 0 w 48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4"/>
                <a:gd name="T53" fmla="*/ 48 w 48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4">
                  <a:moveTo>
                    <a:pt x="48" y="44"/>
                  </a:moveTo>
                  <a:lnTo>
                    <a:pt x="44" y="41"/>
                  </a:lnTo>
                  <a:lnTo>
                    <a:pt x="37" y="38"/>
                  </a:lnTo>
                  <a:lnTo>
                    <a:pt x="27" y="31"/>
                  </a:lnTo>
                  <a:lnTo>
                    <a:pt x="18" y="25"/>
                  </a:lnTo>
                  <a:lnTo>
                    <a:pt x="9" y="18"/>
                  </a:lnTo>
                  <a:lnTo>
                    <a:pt x="2" y="11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33" y="24"/>
                  </a:lnTo>
                  <a:lnTo>
                    <a:pt x="39" y="33"/>
                  </a:lnTo>
                  <a:lnTo>
                    <a:pt x="44" y="39"/>
                  </a:lnTo>
                  <a:lnTo>
                    <a:pt x="48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7" name="Freeform 100"/>
            <p:cNvSpPr>
              <a:spLocks/>
            </p:cNvSpPr>
            <p:nvPr/>
          </p:nvSpPr>
          <p:spPr bwMode="auto">
            <a:xfrm>
              <a:off x="3528" y="2199"/>
              <a:ext cx="8" cy="16"/>
            </a:xfrm>
            <a:custGeom>
              <a:avLst/>
              <a:gdLst>
                <a:gd name="T0" fmla="*/ 0 w 25"/>
                <a:gd name="T1" fmla="*/ 0 h 50"/>
                <a:gd name="T2" fmla="*/ 0 w 25"/>
                <a:gd name="T3" fmla="*/ 0 h 50"/>
                <a:gd name="T4" fmla="*/ 0 w 25"/>
                <a:gd name="T5" fmla="*/ 0 h 50"/>
                <a:gd name="T6" fmla="*/ 0 w 25"/>
                <a:gd name="T7" fmla="*/ 0 h 50"/>
                <a:gd name="T8" fmla="*/ 0 w 25"/>
                <a:gd name="T9" fmla="*/ 0 h 50"/>
                <a:gd name="T10" fmla="*/ 0 w 25"/>
                <a:gd name="T11" fmla="*/ 0 h 50"/>
                <a:gd name="T12" fmla="*/ 0 w 25"/>
                <a:gd name="T13" fmla="*/ 0 h 50"/>
                <a:gd name="T14" fmla="*/ 0 w 25"/>
                <a:gd name="T15" fmla="*/ 0 h 50"/>
                <a:gd name="T16" fmla="*/ 0 w 25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50"/>
                <a:gd name="T29" fmla="*/ 25 w 25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50">
                  <a:moveTo>
                    <a:pt x="0" y="50"/>
                  </a:moveTo>
                  <a:lnTo>
                    <a:pt x="6" y="40"/>
                  </a:lnTo>
                  <a:lnTo>
                    <a:pt x="17" y="25"/>
                  </a:lnTo>
                  <a:lnTo>
                    <a:pt x="25" y="10"/>
                  </a:lnTo>
                  <a:lnTo>
                    <a:pt x="23" y="0"/>
                  </a:lnTo>
                  <a:lnTo>
                    <a:pt x="16" y="3"/>
                  </a:lnTo>
                  <a:lnTo>
                    <a:pt x="9" y="18"/>
                  </a:lnTo>
                  <a:lnTo>
                    <a:pt x="4" y="37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8" name="Freeform 101"/>
            <p:cNvSpPr>
              <a:spLocks/>
            </p:cNvSpPr>
            <p:nvPr/>
          </p:nvSpPr>
          <p:spPr bwMode="auto">
            <a:xfrm>
              <a:off x="3521" y="2192"/>
              <a:ext cx="5" cy="19"/>
            </a:xfrm>
            <a:custGeom>
              <a:avLst/>
              <a:gdLst>
                <a:gd name="T0" fmla="*/ 0 w 15"/>
                <a:gd name="T1" fmla="*/ 0 h 57"/>
                <a:gd name="T2" fmla="*/ 0 w 15"/>
                <a:gd name="T3" fmla="*/ 0 h 57"/>
                <a:gd name="T4" fmla="*/ 0 w 15"/>
                <a:gd name="T5" fmla="*/ 0 h 57"/>
                <a:gd name="T6" fmla="*/ 0 w 15"/>
                <a:gd name="T7" fmla="*/ 0 h 57"/>
                <a:gd name="T8" fmla="*/ 0 w 15"/>
                <a:gd name="T9" fmla="*/ 0 h 57"/>
                <a:gd name="T10" fmla="*/ 0 w 15"/>
                <a:gd name="T11" fmla="*/ 0 h 57"/>
                <a:gd name="T12" fmla="*/ 0 w 15"/>
                <a:gd name="T13" fmla="*/ 0 h 57"/>
                <a:gd name="T14" fmla="*/ 0 w 15"/>
                <a:gd name="T15" fmla="*/ 0 h 57"/>
                <a:gd name="T16" fmla="*/ 0 w 15"/>
                <a:gd name="T17" fmla="*/ 0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7"/>
                <a:gd name="T29" fmla="*/ 15 w 15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7">
                  <a:moveTo>
                    <a:pt x="15" y="57"/>
                  </a:moveTo>
                  <a:lnTo>
                    <a:pt x="15" y="46"/>
                  </a:lnTo>
                  <a:lnTo>
                    <a:pt x="15" y="27"/>
                  </a:lnTo>
                  <a:lnTo>
                    <a:pt x="12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4" y="25"/>
                  </a:lnTo>
                  <a:lnTo>
                    <a:pt x="9" y="43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9" name="Freeform 102"/>
            <p:cNvSpPr>
              <a:spLocks/>
            </p:cNvSpPr>
            <p:nvPr/>
          </p:nvSpPr>
          <p:spPr bwMode="auto">
            <a:xfrm>
              <a:off x="3530" y="2204"/>
              <a:ext cx="17" cy="17"/>
            </a:xfrm>
            <a:custGeom>
              <a:avLst/>
              <a:gdLst>
                <a:gd name="T0" fmla="*/ 0 w 47"/>
                <a:gd name="T1" fmla="*/ 0 h 51"/>
                <a:gd name="T2" fmla="*/ 0 w 47"/>
                <a:gd name="T3" fmla="*/ 0 h 51"/>
                <a:gd name="T4" fmla="*/ 0 w 47"/>
                <a:gd name="T5" fmla="*/ 0 h 51"/>
                <a:gd name="T6" fmla="*/ 0 w 47"/>
                <a:gd name="T7" fmla="*/ 0 h 51"/>
                <a:gd name="T8" fmla="*/ 0 w 47"/>
                <a:gd name="T9" fmla="*/ 0 h 51"/>
                <a:gd name="T10" fmla="*/ 0 w 47"/>
                <a:gd name="T11" fmla="*/ 0 h 51"/>
                <a:gd name="T12" fmla="*/ 0 w 47"/>
                <a:gd name="T13" fmla="*/ 0 h 51"/>
                <a:gd name="T14" fmla="*/ 0 w 47"/>
                <a:gd name="T15" fmla="*/ 0 h 51"/>
                <a:gd name="T16" fmla="*/ 0 w 47"/>
                <a:gd name="T17" fmla="*/ 0 h 51"/>
                <a:gd name="T18" fmla="*/ 0 w 47"/>
                <a:gd name="T19" fmla="*/ 0 h 51"/>
                <a:gd name="T20" fmla="*/ 0 w 47"/>
                <a:gd name="T21" fmla="*/ 0 h 51"/>
                <a:gd name="T22" fmla="*/ 0 w 47"/>
                <a:gd name="T23" fmla="*/ 0 h 51"/>
                <a:gd name="T24" fmla="*/ 0 w 47"/>
                <a:gd name="T25" fmla="*/ 0 h 51"/>
                <a:gd name="T26" fmla="*/ 0 w 47"/>
                <a:gd name="T27" fmla="*/ 0 h 51"/>
                <a:gd name="T28" fmla="*/ 0 w 47"/>
                <a:gd name="T29" fmla="*/ 0 h 51"/>
                <a:gd name="T30" fmla="*/ 0 w 47"/>
                <a:gd name="T31" fmla="*/ 0 h 51"/>
                <a:gd name="T32" fmla="*/ 0 w 47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51"/>
                <a:gd name="T53" fmla="*/ 47 w 47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51">
                  <a:moveTo>
                    <a:pt x="0" y="51"/>
                  </a:moveTo>
                  <a:lnTo>
                    <a:pt x="4" y="45"/>
                  </a:lnTo>
                  <a:lnTo>
                    <a:pt x="10" y="36"/>
                  </a:lnTo>
                  <a:lnTo>
                    <a:pt x="17" y="26"/>
                  </a:lnTo>
                  <a:lnTo>
                    <a:pt x="23" y="17"/>
                  </a:lnTo>
                  <a:lnTo>
                    <a:pt x="31" y="8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47" y="5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19" y="35"/>
                  </a:lnTo>
                  <a:lnTo>
                    <a:pt x="11" y="41"/>
                  </a:lnTo>
                  <a:lnTo>
                    <a:pt x="4" y="4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0" name="Freeform 103"/>
            <p:cNvSpPr>
              <a:spLocks/>
            </p:cNvSpPr>
            <p:nvPr/>
          </p:nvSpPr>
          <p:spPr bwMode="auto">
            <a:xfrm>
              <a:off x="3515" y="2309"/>
              <a:ext cx="27" cy="5"/>
            </a:xfrm>
            <a:custGeom>
              <a:avLst/>
              <a:gdLst>
                <a:gd name="T0" fmla="*/ 0 w 78"/>
                <a:gd name="T1" fmla="*/ 0 h 16"/>
                <a:gd name="T2" fmla="*/ 0 w 78"/>
                <a:gd name="T3" fmla="*/ 0 h 16"/>
                <a:gd name="T4" fmla="*/ 0 w 78"/>
                <a:gd name="T5" fmla="*/ 0 h 16"/>
                <a:gd name="T6" fmla="*/ 0 w 78"/>
                <a:gd name="T7" fmla="*/ 0 h 16"/>
                <a:gd name="T8" fmla="*/ 0 w 78"/>
                <a:gd name="T9" fmla="*/ 0 h 16"/>
                <a:gd name="T10" fmla="*/ 0 w 78"/>
                <a:gd name="T11" fmla="*/ 0 h 16"/>
                <a:gd name="T12" fmla="*/ 0 w 78"/>
                <a:gd name="T13" fmla="*/ 0 h 16"/>
                <a:gd name="T14" fmla="*/ 0 w 78"/>
                <a:gd name="T15" fmla="*/ 0 h 16"/>
                <a:gd name="T16" fmla="*/ 0 w 78"/>
                <a:gd name="T17" fmla="*/ 0 h 16"/>
                <a:gd name="T18" fmla="*/ 0 w 78"/>
                <a:gd name="T19" fmla="*/ 0 h 16"/>
                <a:gd name="T20" fmla="*/ 0 w 78"/>
                <a:gd name="T21" fmla="*/ 0 h 16"/>
                <a:gd name="T22" fmla="*/ 0 w 78"/>
                <a:gd name="T23" fmla="*/ 0 h 16"/>
                <a:gd name="T24" fmla="*/ 0 w 78"/>
                <a:gd name="T25" fmla="*/ 0 h 16"/>
                <a:gd name="T26" fmla="*/ 0 w 78"/>
                <a:gd name="T27" fmla="*/ 0 h 16"/>
                <a:gd name="T28" fmla="*/ 0 w 78"/>
                <a:gd name="T29" fmla="*/ 0 h 16"/>
                <a:gd name="T30" fmla="*/ 0 w 78"/>
                <a:gd name="T31" fmla="*/ 0 h 16"/>
                <a:gd name="T32" fmla="*/ 0 w 7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6"/>
                <a:gd name="T53" fmla="*/ 78 w 7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6">
                  <a:moveTo>
                    <a:pt x="0" y="2"/>
                  </a:moveTo>
                  <a:lnTo>
                    <a:pt x="9" y="1"/>
                  </a:lnTo>
                  <a:lnTo>
                    <a:pt x="20" y="1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7" y="4"/>
                  </a:lnTo>
                  <a:lnTo>
                    <a:pt x="75" y="6"/>
                  </a:lnTo>
                  <a:lnTo>
                    <a:pt x="78" y="11"/>
                  </a:lnTo>
                  <a:lnTo>
                    <a:pt x="75" y="15"/>
                  </a:lnTo>
                  <a:lnTo>
                    <a:pt x="69" y="16"/>
                  </a:lnTo>
                  <a:lnTo>
                    <a:pt x="59" y="15"/>
                  </a:lnTo>
                  <a:lnTo>
                    <a:pt x="48" y="12"/>
                  </a:lnTo>
                  <a:lnTo>
                    <a:pt x="34" y="9"/>
                  </a:lnTo>
                  <a:lnTo>
                    <a:pt x="21" y="6"/>
                  </a:lnTo>
                  <a:lnTo>
                    <a:pt x="9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1" name="Freeform 104"/>
            <p:cNvSpPr>
              <a:spLocks/>
            </p:cNvSpPr>
            <p:nvPr/>
          </p:nvSpPr>
          <p:spPr bwMode="auto">
            <a:xfrm>
              <a:off x="3512" y="2315"/>
              <a:ext cx="25" cy="8"/>
            </a:xfrm>
            <a:custGeom>
              <a:avLst/>
              <a:gdLst>
                <a:gd name="T0" fmla="*/ 0 w 73"/>
                <a:gd name="T1" fmla="*/ 0 h 26"/>
                <a:gd name="T2" fmla="*/ 0 w 73"/>
                <a:gd name="T3" fmla="*/ 0 h 26"/>
                <a:gd name="T4" fmla="*/ 0 w 73"/>
                <a:gd name="T5" fmla="*/ 0 h 26"/>
                <a:gd name="T6" fmla="*/ 0 w 73"/>
                <a:gd name="T7" fmla="*/ 0 h 26"/>
                <a:gd name="T8" fmla="*/ 0 w 73"/>
                <a:gd name="T9" fmla="*/ 0 h 26"/>
                <a:gd name="T10" fmla="*/ 0 w 73"/>
                <a:gd name="T11" fmla="*/ 0 h 26"/>
                <a:gd name="T12" fmla="*/ 0 w 73"/>
                <a:gd name="T13" fmla="*/ 0 h 26"/>
                <a:gd name="T14" fmla="*/ 0 w 73"/>
                <a:gd name="T15" fmla="*/ 0 h 26"/>
                <a:gd name="T16" fmla="*/ 0 w 73"/>
                <a:gd name="T17" fmla="*/ 0 h 26"/>
                <a:gd name="T18" fmla="*/ 0 w 73"/>
                <a:gd name="T19" fmla="*/ 0 h 26"/>
                <a:gd name="T20" fmla="*/ 0 w 73"/>
                <a:gd name="T21" fmla="*/ 0 h 26"/>
                <a:gd name="T22" fmla="*/ 0 w 73"/>
                <a:gd name="T23" fmla="*/ 0 h 26"/>
                <a:gd name="T24" fmla="*/ 0 w 73"/>
                <a:gd name="T25" fmla="*/ 0 h 26"/>
                <a:gd name="T26" fmla="*/ 0 w 73"/>
                <a:gd name="T27" fmla="*/ 0 h 26"/>
                <a:gd name="T28" fmla="*/ 0 w 73"/>
                <a:gd name="T29" fmla="*/ 0 h 26"/>
                <a:gd name="T30" fmla="*/ 0 w 73"/>
                <a:gd name="T31" fmla="*/ 0 h 26"/>
                <a:gd name="T32" fmla="*/ 0 w 73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26"/>
                <a:gd name="T53" fmla="*/ 73 w 73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26">
                  <a:moveTo>
                    <a:pt x="0" y="0"/>
                  </a:moveTo>
                  <a:lnTo>
                    <a:pt x="8" y="0"/>
                  </a:lnTo>
                  <a:lnTo>
                    <a:pt x="17" y="1"/>
                  </a:lnTo>
                  <a:lnTo>
                    <a:pt x="29" y="3"/>
                  </a:lnTo>
                  <a:lnTo>
                    <a:pt x="42" y="6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71" y="17"/>
                  </a:lnTo>
                  <a:lnTo>
                    <a:pt x="73" y="22"/>
                  </a:lnTo>
                  <a:lnTo>
                    <a:pt x="71" y="26"/>
                  </a:lnTo>
                  <a:lnTo>
                    <a:pt x="64" y="26"/>
                  </a:lnTo>
                  <a:lnTo>
                    <a:pt x="54" y="23"/>
                  </a:lnTo>
                  <a:lnTo>
                    <a:pt x="40" y="18"/>
                  </a:lnTo>
                  <a:lnTo>
                    <a:pt x="27" y="13"/>
                  </a:lnTo>
                  <a:lnTo>
                    <a:pt x="15" y="7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2" name="Freeform 105"/>
            <p:cNvSpPr>
              <a:spLocks/>
            </p:cNvSpPr>
            <p:nvPr/>
          </p:nvSpPr>
          <p:spPr bwMode="auto">
            <a:xfrm>
              <a:off x="3524" y="2297"/>
              <a:ext cx="25" cy="5"/>
            </a:xfrm>
            <a:custGeom>
              <a:avLst/>
              <a:gdLst>
                <a:gd name="T0" fmla="*/ 0 w 73"/>
                <a:gd name="T1" fmla="*/ 0 h 16"/>
                <a:gd name="T2" fmla="*/ 0 w 73"/>
                <a:gd name="T3" fmla="*/ 0 h 16"/>
                <a:gd name="T4" fmla="*/ 0 w 73"/>
                <a:gd name="T5" fmla="*/ 0 h 16"/>
                <a:gd name="T6" fmla="*/ 0 w 73"/>
                <a:gd name="T7" fmla="*/ 0 h 16"/>
                <a:gd name="T8" fmla="*/ 0 w 73"/>
                <a:gd name="T9" fmla="*/ 0 h 16"/>
                <a:gd name="T10" fmla="*/ 0 w 73"/>
                <a:gd name="T11" fmla="*/ 0 h 16"/>
                <a:gd name="T12" fmla="*/ 0 w 73"/>
                <a:gd name="T13" fmla="*/ 0 h 16"/>
                <a:gd name="T14" fmla="*/ 0 w 73"/>
                <a:gd name="T15" fmla="*/ 0 h 16"/>
                <a:gd name="T16" fmla="*/ 0 w 73"/>
                <a:gd name="T17" fmla="*/ 0 h 16"/>
                <a:gd name="T18" fmla="*/ 0 w 73"/>
                <a:gd name="T19" fmla="*/ 0 h 16"/>
                <a:gd name="T20" fmla="*/ 0 w 73"/>
                <a:gd name="T21" fmla="*/ 0 h 16"/>
                <a:gd name="T22" fmla="*/ 0 w 73"/>
                <a:gd name="T23" fmla="*/ 0 h 16"/>
                <a:gd name="T24" fmla="*/ 0 w 73"/>
                <a:gd name="T25" fmla="*/ 0 h 16"/>
                <a:gd name="T26" fmla="*/ 0 w 73"/>
                <a:gd name="T27" fmla="*/ 0 h 16"/>
                <a:gd name="T28" fmla="*/ 0 w 73"/>
                <a:gd name="T29" fmla="*/ 0 h 16"/>
                <a:gd name="T30" fmla="*/ 0 w 73"/>
                <a:gd name="T31" fmla="*/ 0 h 16"/>
                <a:gd name="T32" fmla="*/ 0 w 73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6"/>
                <a:gd name="T53" fmla="*/ 73 w 7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6">
                  <a:moveTo>
                    <a:pt x="0" y="7"/>
                  </a:moveTo>
                  <a:lnTo>
                    <a:pt x="3" y="5"/>
                  </a:lnTo>
                  <a:lnTo>
                    <a:pt x="11" y="2"/>
                  </a:lnTo>
                  <a:lnTo>
                    <a:pt x="22" y="1"/>
                  </a:lnTo>
                  <a:lnTo>
                    <a:pt x="35" y="0"/>
                  </a:lnTo>
                  <a:lnTo>
                    <a:pt x="47" y="1"/>
                  </a:lnTo>
                  <a:lnTo>
                    <a:pt x="58" y="2"/>
                  </a:lnTo>
                  <a:lnTo>
                    <a:pt x="68" y="5"/>
                  </a:lnTo>
                  <a:lnTo>
                    <a:pt x="73" y="10"/>
                  </a:lnTo>
                  <a:lnTo>
                    <a:pt x="73" y="13"/>
                  </a:lnTo>
                  <a:lnTo>
                    <a:pt x="68" y="16"/>
                  </a:lnTo>
                  <a:lnTo>
                    <a:pt x="58" y="15"/>
                  </a:lnTo>
                  <a:lnTo>
                    <a:pt x="47" y="13"/>
                  </a:lnTo>
                  <a:lnTo>
                    <a:pt x="35" y="11"/>
                  </a:lnTo>
                  <a:lnTo>
                    <a:pt x="22" y="10"/>
                  </a:lnTo>
                  <a:lnTo>
                    <a:pt x="1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3" name="Freeform 106"/>
            <p:cNvSpPr>
              <a:spLocks/>
            </p:cNvSpPr>
            <p:nvPr/>
          </p:nvSpPr>
          <p:spPr bwMode="auto">
            <a:xfrm>
              <a:off x="3528" y="2283"/>
              <a:ext cx="29" cy="8"/>
            </a:xfrm>
            <a:custGeom>
              <a:avLst/>
              <a:gdLst>
                <a:gd name="T0" fmla="*/ 0 w 85"/>
                <a:gd name="T1" fmla="*/ 0 h 22"/>
                <a:gd name="T2" fmla="*/ 0 w 85"/>
                <a:gd name="T3" fmla="*/ 0 h 22"/>
                <a:gd name="T4" fmla="*/ 0 w 85"/>
                <a:gd name="T5" fmla="*/ 0 h 22"/>
                <a:gd name="T6" fmla="*/ 0 w 85"/>
                <a:gd name="T7" fmla="*/ 0 h 22"/>
                <a:gd name="T8" fmla="*/ 0 w 85"/>
                <a:gd name="T9" fmla="*/ 0 h 22"/>
                <a:gd name="T10" fmla="*/ 0 w 85"/>
                <a:gd name="T11" fmla="*/ 0 h 22"/>
                <a:gd name="T12" fmla="*/ 0 w 85"/>
                <a:gd name="T13" fmla="*/ 0 h 22"/>
                <a:gd name="T14" fmla="*/ 0 w 85"/>
                <a:gd name="T15" fmla="*/ 0 h 22"/>
                <a:gd name="T16" fmla="*/ 0 w 85"/>
                <a:gd name="T17" fmla="*/ 0 h 22"/>
                <a:gd name="T18" fmla="*/ 0 w 85"/>
                <a:gd name="T19" fmla="*/ 0 h 22"/>
                <a:gd name="T20" fmla="*/ 0 w 85"/>
                <a:gd name="T21" fmla="*/ 0 h 22"/>
                <a:gd name="T22" fmla="*/ 0 w 85"/>
                <a:gd name="T23" fmla="*/ 0 h 22"/>
                <a:gd name="T24" fmla="*/ 0 w 85"/>
                <a:gd name="T25" fmla="*/ 0 h 22"/>
                <a:gd name="T26" fmla="*/ 0 w 85"/>
                <a:gd name="T27" fmla="*/ 0 h 22"/>
                <a:gd name="T28" fmla="*/ 0 w 85"/>
                <a:gd name="T29" fmla="*/ 0 h 22"/>
                <a:gd name="T30" fmla="*/ 0 w 85"/>
                <a:gd name="T31" fmla="*/ 0 h 22"/>
                <a:gd name="T32" fmla="*/ 0 w 85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22"/>
                <a:gd name="T53" fmla="*/ 85 w 85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22">
                  <a:moveTo>
                    <a:pt x="0" y="22"/>
                  </a:moveTo>
                  <a:lnTo>
                    <a:pt x="9" y="17"/>
                  </a:lnTo>
                  <a:lnTo>
                    <a:pt x="21" y="12"/>
                  </a:lnTo>
                  <a:lnTo>
                    <a:pt x="34" y="7"/>
                  </a:lnTo>
                  <a:lnTo>
                    <a:pt x="48" y="3"/>
                  </a:lnTo>
                  <a:lnTo>
                    <a:pt x="62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5" y="6"/>
                  </a:lnTo>
                  <a:lnTo>
                    <a:pt x="83" y="11"/>
                  </a:lnTo>
                  <a:lnTo>
                    <a:pt x="76" y="15"/>
                  </a:lnTo>
                  <a:lnTo>
                    <a:pt x="64" y="17"/>
                  </a:lnTo>
                  <a:lnTo>
                    <a:pt x="50" y="17"/>
                  </a:lnTo>
                  <a:lnTo>
                    <a:pt x="35" y="18"/>
                  </a:lnTo>
                  <a:lnTo>
                    <a:pt x="21" y="20"/>
                  </a:lnTo>
                  <a:lnTo>
                    <a:pt x="9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4" name="Freeform 107"/>
            <p:cNvSpPr>
              <a:spLocks/>
            </p:cNvSpPr>
            <p:nvPr/>
          </p:nvSpPr>
          <p:spPr bwMode="auto">
            <a:xfrm>
              <a:off x="3532" y="2269"/>
              <a:ext cx="33" cy="9"/>
            </a:xfrm>
            <a:custGeom>
              <a:avLst/>
              <a:gdLst>
                <a:gd name="T0" fmla="*/ 0 w 94"/>
                <a:gd name="T1" fmla="*/ 0 h 26"/>
                <a:gd name="T2" fmla="*/ 0 w 94"/>
                <a:gd name="T3" fmla="*/ 0 h 26"/>
                <a:gd name="T4" fmla="*/ 0 w 94"/>
                <a:gd name="T5" fmla="*/ 0 h 26"/>
                <a:gd name="T6" fmla="*/ 0 w 94"/>
                <a:gd name="T7" fmla="*/ 0 h 26"/>
                <a:gd name="T8" fmla="*/ 0 w 94"/>
                <a:gd name="T9" fmla="*/ 0 h 26"/>
                <a:gd name="T10" fmla="*/ 0 w 94"/>
                <a:gd name="T11" fmla="*/ 0 h 26"/>
                <a:gd name="T12" fmla="*/ 0 w 94"/>
                <a:gd name="T13" fmla="*/ 0 h 26"/>
                <a:gd name="T14" fmla="*/ 0 w 94"/>
                <a:gd name="T15" fmla="*/ 0 h 26"/>
                <a:gd name="T16" fmla="*/ 0 w 94"/>
                <a:gd name="T17" fmla="*/ 0 h 26"/>
                <a:gd name="T18" fmla="*/ 0 w 94"/>
                <a:gd name="T19" fmla="*/ 0 h 26"/>
                <a:gd name="T20" fmla="*/ 0 w 94"/>
                <a:gd name="T21" fmla="*/ 0 h 26"/>
                <a:gd name="T22" fmla="*/ 0 w 94"/>
                <a:gd name="T23" fmla="*/ 0 h 26"/>
                <a:gd name="T24" fmla="*/ 0 w 94"/>
                <a:gd name="T25" fmla="*/ 0 h 26"/>
                <a:gd name="T26" fmla="*/ 0 w 94"/>
                <a:gd name="T27" fmla="*/ 0 h 26"/>
                <a:gd name="T28" fmla="*/ 0 w 94"/>
                <a:gd name="T29" fmla="*/ 0 h 26"/>
                <a:gd name="T30" fmla="*/ 0 w 94"/>
                <a:gd name="T31" fmla="*/ 0 h 26"/>
                <a:gd name="T32" fmla="*/ 0 w 94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26"/>
                <a:gd name="T53" fmla="*/ 94 w 94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26">
                  <a:moveTo>
                    <a:pt x="0" y="26"/>
                  </a:moveTo>
                  <a:lnTo>
                    <a:pt x="9" y="22"/>
                  </a:lnTo>
                  <a:lnTo>
                    <a:pt x="23" y="17"/>
                  </a:lnTo>
                  <a:lnTo>
                    <a:pt x="38" y="11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4" y="5"/>
                  </a:lnTo>
                  <a:lnTo>
                    <a:pt x="90" y="11"/>
                  </a:lnTo>
                  <a:lnTo>
                    <a:pt x="79" y="15"/>
                  </a:lnTo>
                  <a:lnTo>
                    <a:pt x="66" y="17"/>
                  </a:lnTo>
                  <a:lnTo>
                    <a:pt x="50" y="20"/>
                  </a:lnTo>
                  <a:lnTo>
                    <a:pt x="33" y="22"/>
                  </a:lnTo>
                  <a:lnTo>
                    <a:pt x="19" y="23"/>
                  </a:lnTo>
                  <a:lnTo>
                    <a:pt x="7" y="2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5" name="Freeform 108"/>
            <p:cNvSpPr>
              <a:spLocks/>
            </p:cNvSpPr>
            <p:nvPr/>
          </p:nvSpPr>
          <p:spPr bwMode="auto">
            <a:xfrm>
              <a:off x="3533" y="2241"/>
              <a:ext cx="34" cy="15"/>
            </a:xfrm>
            <a:custGeom>
              <a:avLst/>
              <a:gdLst>
                <a:gd name="T0" fmla="*/ 0 w 99"/>
                <a:gd name="T1" fmla="*/ 0 h 45"/>
                <a:gd name="T2" fmla="*/ 0 w 99"/>
                <a:gd name="T3" fmla="*/ 0 h 45"/>
                <a:gd name="T4" fmla="*/ 0 w 99"/>
                <a:gd name="T5" fmla="*/ 0 h 45"/>
                <a:gd name="T6" fmla="*/ 0 w 99"/>
                <a:gd name="T7" fmla="*/ 0 h 45"/>
                <a:gd name="T8" fmla="*/ 0 w 99"/>
                <a:gd name="T9" fmla="*/ 0 h 45"/>
                <a:gd name="T10" fmla="*/ 0 w 99"/>
                <a:gd name="T11" fmla="*/ 0 h 45"/>
                <a:gd name="T12" fmla="*/ 0 w 99"/>
                <a:gd name="T13" fmla="*/ 0 h 45"/>
                <a:gd name="T14" fmla="*/ 0 w 99"/>
                <a:gd name="T15" fmla="*/ 0 h 45"/>
                <a:gd name="T16" fmla="*/ 0 w 99"/>
                <a:gd name="T17" fmla="*/ 0 h 45"/>
                <a:gd name="T18" fmla="*/ 0 w 99"/>
                <a:gd name="T19" fmla="*/ 0 h 45"/>
                <a:gd name="T20" fmla="*/ 0 w 99"/>
                <a:gd name="T21" fmla="*/ 0 h 45"/>
                <a:gd name="T22" fmla="*/ 0 w 99"/>
                <a:gd name="T23" fmla="*/ 0 h 45"/>
                <a:gd name="T24" fmla="*/ 0 w 99"/>
                <a:gd name="T25" fmla="*/ 0 h 45"/>
                <a:gd name="T26" fmla="*/ 0 w 99"/>
                <a:gd name="T27" fmla="*/ 0 h 45"/>
                <a:gd name="T28" fmla="*/ 0 w 99"/>
                <a:gd name="T29" fmla="*/ 0 h 45"/>
                <a:gd name="T30" fmla="*/ 0 w 99"/>
                <a:gd name="T31" fmla="*/ 0 h 45"/>
                <a:gd name="T32" fmla="*/ 0 w 99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45"/>
                <a:gd name="T53" fmla="*/ 99 w 99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45">
                  <a:moveTo>
                    <a:pt x="0" y="45"/>
                  </a:moveTo>
                  <a:lnTo>
                    <a:pt x="9" y="37"/>
                  </a:lnTo>
                  <a:lnTo>
                    <a:pt x="22" y="28"/>
                  </a:lnTo>
                  <a:lnTo>
                    <a:pt x="37" y="20"/>
                  </a:lnTo>
                  <a:lnTo>
                    <a:pt x="54" y="11"/>
                  </a:lnTo>
                  <a:lnTo>
                    <a:pt x="70" y="5"/>
                  </a:lnTo>
                  <a:lnTo>
                    <a:pt x="83" y="1"/>
                  </a:lnTo>
                  <a:lnTo>
                    <a:pt x="93" y="0"/>
                  </a:lnTo>
                  <a:lnTo>
                    <a:pt x="99" y="2"/>
                  </a:lnTo>
                  <a:lnTo>
                    <a:pt x="97" y="7"/>
                  </a:lnTo>
                  <a:lnTo>
                    <a:pt x="87" y="12"/>
                  </a:lnTo>
                  <a:lnTo>
                    <a:pt x="72" y="18"/>
                  </a:lnTo>
                  <a:lnTo>
                    <a:pt x="55" y="23"/>
                  </a:lnTo>
                  <a:lnTo>
                    <a:pt x="37" y="28"/>
                  </a:lnTo>
                  <a:lnTo>
                    <a:pt x="20" y="35"/>
                  </a:lnTo>
                  <a:lnTo>
                    <a:pt x="6" y="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6" name="Freeform 109"/>
            <p:cNvSpPr>
              <a:spLocks/>
            </p:cNvSpPr>
            <p:nvPr/>
          </p:nvSpPr>
          <p:spPr bwMode="auto">
            <a:xfrm>
              <a:off x="3530" y="2213"/>
              <a:ext cx="33" cy="18"/>
            </a:xfrm>
            <a:custGeom>
              <a:avLst/>
              <a:gdLst>
                <a:gd name="T0" fmla="*/ 0 w 92"/>
                <a:gd name="T1" fmla="*/ 0 h 54"/>
                <a:gd name="T2" fmla="*/ 0 w 92"/>
                <a:gd name="T3" fmla="*/ 0 h 54"/>
                <a:gd name="T4" fmla="*/ 0 w 92"/>
                <a:gd name="T5" fmla="*/ 0 h 54"/>
                <a:gd name="T6" fmla="*/ 0 w 92"/>
                <a:gd name="T7" fmla="*/ 0 h 54"/>
                <a:gd name="T8" fmla="*/ 0 w 92"/>
                <a:gd name="T9" fmla="*/ 0 h 54"/>
                <a:gd name="T10" fmla="*/ 0 w 92"/>
                <a:gd name="T11" fmla="*/ 0 h 54"/>
                <a:gd name="T12" fmla="*/ 0 w 92"/>
                <a:gd name="T13" fmla="*/ 0 h 54"/>
                <a:gd name="T14" fmla="*/ 0 w 92"/>
                <a:gd name="T15" fmla="*/ 0 h 54"/>
                <a:gd name="T16" fmla="*/ 0 w 92"/>
                <a:gd name="T17" fmla="*/ 0 h 54"/>
                <a:gd name="T18" fmla="*/ 0 w 92"/>
                <a:gd name="T19" fmla="*/ 0 h 54"/>
                <a:gd name="T20" fmla="*/ 0 w 92"/>
                <a:gd name="T21" fmla="*/ 0 h 54"/>
                <a:gd name="T22" fmla="*/ 0 w 92"/>
                <a:gd name="T23" fmla="*/ 0 h 54"/>
                <a:gd name="T24" fmla="*/ 0 w 92"/>
                <a:gd name="T25" fmla="*/ 0 h 54"/>
                <a:gd name="T26" fmla="*/ 0 w 92"/>
                <a:gd name="T27" fmla="*/ 0 h 54"/>
                <a:gd name="T28" fmla="*/ 0 w 92"/>
                <a:gd name="T29" fmla="*/ 0 h 54"/>
                <a:gd name="T30" fmla="*/ 0 w 92"/>
                <a:gd name="T31" fmla="*/ 0 h 54"/>
                <a:gd name="T32" fmla="*/ 0 w 92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54"/>
                <a:gd name="T53" fmla="*/ 92 w 92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54">
                  <a:moveTo>
                    <a:pt x="0" y="54"/>
                  </a:moveTo>
                  <a:lnTo>
                    <a:pt x="8" y="46"/>
                  </a:lnTo>
                  <a:lnTo>
                    <a:pt x="20" y="38"/>
                  </a:lnTo>
                  <a:lnTo>
                    <a:pt x="34" y="28"/>
                  </a:lnTo>
                  <a:lnTo>
                    <a:pt x="49" y="17"/>
                  </a:lnTo>
                  <a:lnTo>
                    <a:pt x="64" y="9"/>
                  </a:lnTo>
                  <a:lnTo>
                    <a:pt x="78" y="3"/>
                  </a:lnTo>
                  <a:lnTo>
                    <a:pt x="87" y="0"/>
                  </a:lnTo>
                  <a:lnTo>
                    <a:pt x="92" y="3"/>
                  </a:lnTo>
                  <a:lnTo>
                    <a:pt x="91" y="9"/>
                  </a:lnTo>
                  <a:lnTo>
                    <a:pt x="82" y="15"/>
                  </a:lnTo>
                  <a:lnTo>
                    <a:pt x="68" y="23"/>
                  </a:lnTo>
                  <a:lnTo>
                    <a:pt x="53" y="30"/>
                  </a:lnTo>
                  <a:lnTo>
                    <a:pt x="34" y="38"/>
                  </a:lnTo>
                  <a:lnTo>
                    <a:pt x="18" y="44"/>
                  </a:lnTo>
                  <a:lnTo>
                    <a:pt x="7" y="4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7" name="Freeform 110"/>
            <p:cNvSpPr>
              <a:spLocks/>
            </p:cNvSpPr>
            <p:nvPr/>
          </p:nvSpPr>
          <p:spPr bwMode="auto">
            <a:xfrm>
              <a:off x="3534" y="2252"/>
              <a:ext cx="29" cy="15"/>
            </a:xfrm>
            <a:custGeom>
              <a:avLst/>
              <a:gdLst>
                <a:gd name="T0" fmla="*/ 0 w 85"/>
                <a:gd name="T1" fmla="*/ 0 h 46"/>
                <a:gd name="T2" fmla="*/ 0 w 85"/>
                <a:gd name="T3" fmla="*/ 0 h 46"/>
                <a:gd name="T4" fmla="*/ 0 w 85"/>
                <a:gd name="T5" fmla="*/ 0 h 46"/>
                <a:gd name="T6" fmla="*/ 0 w 85"/>
                <a:gd name="T7" fmla="*/ 0 h 46"/>
                <a:gd name="T8" fmla="*/ 0 w 85"/>
                <a:gd name="T9" fmla="*/ 0 h 46"/>
                <a:gd name="T10" fmla="*/ 0 w 85"/>
                <a:gd name="T11" fmla="*/ 0 h 46"/>
                <a:gd name="T12" fmla="*/ 0 w 85"/>
                <a:gd name="T13" fmla="*/ 0 h 46"/>
                <a:gd name="T14" fmla="*/ 0 w 85"/>
                <a:gd name="T15" fmla="*/ 0 h 46"/>
                <a:gd name="T16" fmla="*/ 0 w 85"/>
                <a:gd name="T17" fmla="*/ 0 h 46"/>
                <a:gd name="T18" fmla="*/ 0 w 85"/>
                <a:gd name="T19" fmla="*/ 0 h 46"/>
                <a:gd name="T20" fmla="*/ 0 w 85"/>
                <a:gd name="T21" fmla="*/ 0 h 46"/>
                <a:gd name="T22" fmla="*/ 0 w 85"/>
                <a:gd name="T23" fmla="*/ 0 h 46"/>
                <a:gd name="T24" fmla="*/ 0 w 85"/>
                <a:gd name="T25" fmla="*/ 0 h 46"/>
                <a:gd name="T26" fmla="*/ 0 w 85"/>
                <a:gd name="T27" fmla="*/ 0 h 46"/>
                <a:gd name="T28" fmla="*/ 0 w 85"/>
                <a:gd name="T29" fmla="*/ 0 h 46"/>
                <a:gd name="T30" fmla="*/ 0 w 85"/>
                <a:gd name="T31" fmla="*/ 0 h 46"/>
                <a:gd name="T32" fmla="*/ 0 w 85"/>
                <a:gd name="T33" fmla="*/ 0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6"/>
                <a:gd name="T53" fmla="*/ 85 w 85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6">
                  <a:moveTo>
                    <a:pt x="0" y="46"/>
                  </a:moveTo>
                  <a:lnTo>
                    <a:pt x="8" y="40"/>
                  </a:lnTo>
                  <a:lnTo>
                    <a:pt x="19" y="31"/>
                  </a:lnTo>
                  <a:lnTo>
                    <a:pt x="32" y="23"/>
                  </a:lnTo>
                  <a:lnTo>
                    <a:pt x="47" y="14"/>
                  </a:lnTo>
                  <a:lnTo>
                    <a:pt x="61" y="7"/>
                  </a:lnTo>
                  <a:lnTo>
                    <a:pt x="73" y="2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2" y="10"/>
                  </a:lnTo>
                  <a:lnTo>
                    <a:pt x="73" y="16"/>
                  </a:lnTo>
                  <a:lnTo>
                    <a:pt x="61" y="23"/>
                  </a:lnTo>
                  <a:lnTo>
                    <a:pt x="47" y="29"/>
                  </a:lnTo>
                  <a:lnTo>
                    <a:pt x="32" y="34"/>
                  </a:lnTo>
                  <a:lnTo>
                    <a:pt x="18" y="39"/>
                  </a:lnTo>
                  <a:lnTo>
                    <a:pt x="7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8" name="Freeform 111"/>
            <p:cNvSpPr>
              <a:spLocks/>
            </p:cNvSpPr>
            <p:nvPr/>
          </p:nvSpPr>
          <p:spPr bwMode="auto">
            <a:xfrm>
              <a:off x="3495" y="2241"/>
              <a:ext cx="41" cy="25"/>
            </a:xfrm>
            <a:custGeom>
              <a:avLst/>
              <a:gdLst>
                <a:gd name="T0" fmla="*/ 0 w 119"/>
                <a:gd name="T1" fmla="*/ 0 h 73"/>
                <a:gd name="T2" fmla="*/ 0 w 119"/>
                <a:gd name="T3" fmla="*/ 0 h 73"/>
                <a:gd name="T4" fmla="*/ 0 w 119"/>
                <a:gd name="T5" fmla="*/ 0 h 73"/>
                <a:gd name="T6" fmla="*/ 0 w 119"/>
                <a:gd name="T7" fmla="*/ 0 h 73"/>
                <a:gd name="T8" fmla="*/ 0 w 119"/>
                <a:gd name="T9" fmla="*/ 0 h 73"/>
                <a:gd name="T10" fmla="*/ 0 w 119"/>
                <a:gd name="T11" fmla="*/ 0 h 73"/>
                <a:gd name="T12" fmla="*/ 0 w 119"/>
                <a:gd name="T13" fmla="*/ 0 h 73"/>
                <a:gd name="T14" fmla="*/ 0 w 119"/>
                <a:gd name="T15" fmla="*/ 0 h 73"/>
                <a:gd name="T16" fmla="*/ 0 w 119"/>
                <a:gd name="T17" fmla="*/ 0 h 73"/>
                <a:gd name="T18" fmla="*/ 0 w 119"/>
                <a:gd name="T19" fmla="*/ 0 h 73"/>
                <a:gd name="T20" fmla="*/ 0 w 119"/>
                <a:gd name="T21" fmla="*/ 0 h 73"/>
                <a:gd name="T22" fmla="*/ 0 w 119"/>
                <a:gd name="T23" fmla="*/ 0 h 73"/>
                <a:gd name="T24" fmla="*/ 0 w 119"/>
                <a:gd name="T25" fmla="*/ 0 h 73"/>
                <a:gd name="T26" fmla="*/ 0 w 119"/>
                <a:gd name="T27" fmla="*/ 0 h 73"/>
                <a:gd name="T28" fmla="*/ 0 w 119"/>
                <a:gd name="T29" fmla="*/ 0 h 73"/>
                <a:gd name="T30" fmla="*/ 0 w 119"/>
                <a:gd name="T31" fmla="*/ 0 h 73"/>
                <a:gd name="T32" fmla="*/ 0 w 119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73"/>
                <a:gd name="T53" fmla="*/ 119 w 119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73">
                  <a:moveTo>
                    <a:pt x="0" y="1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8" y="11"/>
                  </a:lnTo>
                  <a:lnTo>
                    <a:pt x="58" y="22"/>
                  </a:lnTo>
                  <a:lnTo>
                    <a:pt x="79" y="35"/>
                  </a:lnTo>
                  <a:lnTo>
                    <a:pt x="96" y="48"/>
                  </a:lnTo>
                  <a:lnTo>
                    <a:pt x="111" y="61"/>
                  </a:lnTo>
                  <a:lnTo>
                    <a:pt x="119" y="73"/>
                  </a:lnTo>
                  <a:lnTo>
                    <a:pt x="110" y="68"/>
                  </a:lnTo>
                  <a:lnTo>
                    <a:pt x="94" y="61"/>
                  </a:lnTo>
                  <a:lnTo>
                    <a:pt x="74" y="50"/>
                  </a:lnTo>
                  <a:lnTo>
                    <a:pt x="53" y="37"/>
                  </a:lnTo>
                  <a:lnTo>
                    <a:pt x="33" y="26"/>
                  </a:lnTo>
                  <a:lnTo>
                    <a:pt x="15" y="15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9" name="Freeform 112"/>
            <p:cNvSpPr>
              <a:spLocks/>
            </p:cNvSpPr>
            <p:nvPr/>
          </p:nvSpPr>
          <p:spPr bwMode="auto">
            <a:xfrm>
              <a:off x="3503" y="2225"/>
              <a:ext cx="32" cy="21"/>
            </a:xfrm>
            <a:custGeom>
              <a:avLst/>
              <a:gdLst>
                <a:gd name="T0" fmla="*/ 0 w 93"/>
                <a:gd name="T1" fmla="*/ 0 h 64"/>
                <a:gd name="T2" fmla="*/ 0 w 93"/>
                <a:gd name="T3" fmla="*/ 0 h 64"/>
                <a:gd name="T4" fmla="*/ 0 w 93"/>
                <a:gd name="T5" fmla="*/ 0 h 64"/>
                <a:gd name="T6" fmla="*/ 0 w 93"/>
                <a:gd name="T7" fmla="*/ 0 h 64"/>
                <a:gd name="T8" fmla="*/ 0 w 93"/>
                <a:gd name="T9" fmla="*/ 0 h 64"/>
                <a:gd name="T10" fmla="*/ 0 w 93"/>
                <a:gd name="T11" fmla="*/ 0 h 64"/>
                <a:gd name="T12" fmla="*/ 0 w 93"/>
                <a:gd name="T13" fmla="*/ 0 h 64"/>
                <a:gd name="T14" fmla="*/ 0 w 93"/>
                <a:gd name="T15" fmla="*/ 0 h 64"/>
                <a:gd name="T16" fmla="*/ 0 w 93"/>
                <a:gd name="T17" fmla="*/ 0 h 64"/>
                <a:gd name="T18" fmla="*/ 0 w 93"/>
                <a:gd name="T19" fmla="*/ 0 h 64"/>
                <a:gd name="T20" fmla="*/ 0 w 93"/>
                <a:gd name="T21" fmla="*/ 0 h 64"/>
                <a:gd name="T22" fmla="*/ 0 w 93"/>
                <a:gd name="T23" fmla="*/ 0 h 64"/>
                <a:gd name="T24" fmla="*/ 0 w 93"/>
                <a:gd name="T25" fmla="*/ 0 h 64"/>
                <a:gd name="T26" fmla="*/ 0 w 93"/>
                <a:gd name="T27" fmla="*/ 0 h 64"/>
                <a:gd name="T28" fmla="*/ 0 w 93"/>
                <a:gd name="T29" fmla="*/ 0 h 64"/>
                <a:gd name="T30" fmla="*/ 0 w 93"/>
                <a:gd name="T31" fmla="*/ 0 h 64"/>
                <a:gd name="T32" fmla="*/ 0 w 93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64"/>
                <a:gd name="T53" fmla="*/ 93 w 93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64">
                  <a:moveTo>
                    <a:pt x="0" y="0"/>
                  </a:moveTo>
                  <a:lnTo>
                    <a:pt x="4" y="0"/>
                  </a:lnTo>
                  <a:lnTo>
                    <a:pt x="13" y="3"/>
                  </a:lnTo>
                  <a:lnTo>
                    <a:pt x="26" y="8"/>
                  </a:lnTo>
                  <a:lnTo>
                    <a:pt x="42" y="16"/>
                  </a:lnTo>
                  <a:lnTo>
                    <a:pt x="58" y="26"/>
                  </a:lnTo>
                  <a:lnTo>
                    <a:pt x="73" y="38"/>
                  </a:lnTo>
                  <a:lnTo>
                    <a:pt x="85" y="50"/>
                  </a:lnTo>
                  <a:lnTo>
                    <a:pt x="93" y="64"/>
                  </a:lnTo>
                  <a:lnTo>
                    <a:pt x="83" y="56"/>
                  </a:lnTo>
                  <a:lnTo>
                    <a:pt x="69" y="48"/>
                  </a:lnTo>
                  <a:lnTo>
                    <a:pt x="54" y="38"/>
                  </a:lnTo>
                  <a:lnTo>
                    <a:pt x="36" y="28"/>
                  </a:lnTo>
                  <a:lnTo>
                    <a:pt x="22" y="19"/>
                  </a:lnTo>
                  <a:lnTo>
                    <a:pt x="10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0" name="Freeform 113"/>
            <p:cNvSpPr>
              <a:spLocks/>
            </p:cNvSpPr>
            <p:nvPr/>
          </p:nvSpPr>
          <p:spPr bwMode="auto">
            <a:xfrm>
              <a:off x="3533" y="2225"/>
              <a:ext cx="32" cy="18"/>
            </a:xfrm>
            <a:custGeom>
              <a:avLst/>
              <a:gdLst>
                <a:gd name="T0" fmla="*/ 0 w 92"/>
                <a:gd name="T1" fmla="*/ 0 h 54"/>
                <a:gd name="T2" fmla="*/ 0 w 92"/>
                <a:gd name="T3" fmla="*/ 0 h 54"/>
                <a:gd name="T4" fmla="*/ 0 w 92"/>
                <a:gd name="T5" fmla="*/ 0 h 54"/>
                <a:gd name="T6" fmla="*/ 0 w 92"/>
                <a:gd name="T7" fmla="*/ 0 h 54"/>
                <a:gd name="T8" fmla="*/ 0 w 92"/>
                <a:gd name="T9" fmla="*/ 0 h 54"/>
                <a:gd name="T10" fmla="*/ 0 w 92"/>
                <a:gd name="T11" fmla="*/ 0 h 54"/>
                <a:gd name="T12" fmla="*/ 0 w 92"/>
                <a:gd name="T13" fmla="*/ 0 h 54"/>
                <a:gd name="T14" fmla="*/ 0 w 92"/>
                <a:gd name="T15" fmla="*/ 0 h 54"/>
                <a:gd name="T16" fmla="*/ 0 w 92"/>
                <a:gd name="T17" fmla="*/ 0 h 54"/>
                <a:gd name="T18" fmla="*/ 0 w 92"/>
                <a:gd name="T19" fmla="*/ 0 h 54"/>
                <a:gd name="T20" fmla="*/ 0 w 92"/>
                <a:gd name="T21" fmla="*/ 0 h 54"/>
                <a:gd name="T22" fmla="*/ 0 w 92"/>
                <a:gd name="T23" fmla="*/ 0 h 54"/>
                <a:gd name="T24" fmla="*/ 0 w 92"/>
                <a:gd name="T25" fmla="*/ 0 h 54"/>
                <a:gd name="T26" fmla="*/ 0 w 92"/>
                <a:gd name="T27" fmla="*/ 0 h 54"/>
                <a:gd name="T28" fmla="*/ 0 w 92"/>
                <a:gd name="T29" fmla="*/ 0 h 54"/>
                <a:gd name="T30" fmla="*/ 0 w 92"/>
                <a:gd name="T31" fmla="*/ 0 h 54"/>
                <a:gd name="T32" fmla="*/ 0 w 92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54"/>
                <a:gd name="T53" fmla="*/ 92 w 92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54">
                  <a:moveTo>
                    <a:pt x="0" y="54"/>
                  </a:moveTo>
                  <a:lnTo>
                    <a:pt x="7" y="48"/>
                  </a:lnTo>
                  <a:lnTo>
                    <a:pt x="18" y="38"/>
                  </a:lnTo>
                  <a:lnTo>
                    <a:pt x="32" y="28"/>
                  </a:lnTo>
                  <a:lnTo>
                    <a:pt x="48" y="18"/>
                  </a:lnTo>
                  <a:lnTo>
                    <a:pt x="63" y="9"/>
                  </a:lnTo>
                  <a:lnTo>
                    <a:pt x="76" y="3"/>
                  </a:lnTo>
                  <a:lnTo>
                    <a:pt x="86" y="0"/>
                  </a:lnTo>
                  <a:lnTo>
                    <a:pt x="92" y="3"/>
                  </a:lnTo>
                  <a:lnTo>
                    <a:pt x="90" y="9"/>
                  </a:lnTo>
                  <a:lnTo>
                    <a:pt x="81" y="17"/>
                  </a:lnTo>
                  <a:lnTo>
                    <a:pt x="67" y="24"/>
                  </a:lnTo>
                  <a:lnTo>
                    <a:pt x="51" y="32"/>
                  </a:lnTo>
                  <a:lnTo>
                    <a:pt x="34" y="38"/>
                  </a:lnTo>
                  <a:lnTo>
                    <a:pt x="18" y="44"/>
                  </a:lnTo>
                  <a:lnTo>
                    <a:pt x="6" y="5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1" name="Freeform 114"/>
            <p:cNvSpPr>
              <a:spLocks/>
            </p:cNvSpPr>
            <p:nvPr/>
          </p:nvSpPr>
          <p:spPr bwMode="auto">
            <a:xfrm>
              <a:off x="3467" y="2125"/>
              <a:ext cx="27" cy="96"/>
            </a:xfrm>
            <a:custGeom>
              <a:avLst/>
              <a:gdLst>
                <a:gd name="T0" fmla="*/ 0 w 77"/>
                <a:gd name="T1" fmla="*/ 0 h 287"/>
                <a:gd name="T2" fmla="*/ 0 w 77"/>
                <a:gd name="T3" fmla="*/ 0 h 287"/>
                <a:gd name="T4" fmla="*/ 0 w 77"/>
                <a:gd name="T5" fmla="*/ 0 h 287"/>
                <a:gd name="T6" fmla="*/ 0 w 77"/>
                <a:gd name="T7" fmla="*/ 0 h 287"/>
                <a:gd name="T8" fmla="*/ 0 w 77"/>
                <a:gd name="T9" fmla="*/ 0 h 287"/>
                <a:gd name="T10" fmla="*/ 0 w 77"/>
                <a:gd name="T11" fmla="*/ 0 h 287"/>
                <a:gd name="T12" fmla="*/ 0 w 77"/>
                <a:gd name="T13" fmla="*/ 0 h 287"/>
                <a:gd name="T14" fmla="*/ 0 w 77"/>
                <a:gd name="T15" fmla="*/ 0 h 287"/>
                <a:gd name="T16" fmla="*/ 0 w 77"/>
                <a:gd name="T17" fmla="*/ 0 h 287"/>
                <a:gd name="T18" fmla="*/ 0 w 77"/>
                <a:gd name="T19" fmla="*/ 0 h 287"/>
                <a:gd name="T20" fmla="*/ 0 w 77"/>
                <a:gd name="T21" fmla="*/ 0 h 287"/>
                <a:gd name="T22" fmla="*/ 0 w 77"/>
                <a:gd name="T23" fmla="*/ 0 h 287"/>
                <a:gd name="T24" fmla="*/ 0 w 77"/>
                <a:gd name="T25" fmla="*/ 0 h 287"/>
                <a:gd name="T26" fmla="*/ 0 w 77"/>
                <a:gd name="T27" fmla="*/ 0 h 287"/>
                <a:gd name="T28" fmla="*/ 0 w 77"/>
                <a:gd name="T29" fmla="*/ 0 h 287"/>
                <a:gd name="T30" fmla="*/ 0 w 77"/>
                <a:gd name="T31" fmla="*/ 0 h 287"/>
                <a:gd name="T32" fmla="*/ 0 w 77"/>
                <a:gd name="T33" fmla="*/ 0 h 287"/>
                <a:gd name="T34" fmla="*/ 0 w 77"/>
                <a:gd name="T35" fmla="*/ 0 h 287"/>
                <a:gd name="T36" fmla="*/ 0 w 77"/>
                <a:gd name="T37" fmla="*/ 0 h 287"/>
                <a:gd name="T38" fmla="*/ 0 w 77"/>
                <a:gd name="T39" fmla="*/ 0 h 287"/>
                <a:gd name="T40" fmla="*/ 0 w 77"/>
                <a:gd name="T41" fmla="*/ 0 h 2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287"/>
                <a:gd name="T65" fmla="*/ 77 w 77"/>
                <a:gd name="T66" fmla="*/ 287 h 2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287">
                  <a:moveTo>
                    <a:pt x="7" y="287"/>
                  </a:moveTo>
                  <a:lnTo>
                    <a:pt x="5" y="287"/>
                  </a:lnTo>
                  <a:lnTo>
                    <a:pt x="2" y="284"/>
                  </a:lnTo>
                  <a:lnTo>
                    <a:pt x="1" y="282"/>
                  </a:lnTo>
                  <a:lnTo>
                    <a:pt x="0" y="279"/>
                  </a:lnTo>
                  <a:lnTo>
                    <a:pt x="30" y="244"/>
                  </a:lnTo>
                  <a:lnTo>
                    <a:pt x="50" y="207"/>
                  </a:lnTo>
                  <a:lnTo>
                    <a:pt x="61" y="169"/>
                  </a:lnTo>
                  <a:lnTo>
                    <a:pt x="64" y="131"/>
                  </a:lnTo>
                  <a:lnTo>
                    <a:pt x="63" y="93"/>
                  </a:lnTo>
                  <a:lnTo>
                    <a:pt x="56" y="58"/>
                  </a:lnTo>
                  <a:lnTo>
                    <a:pt x="50" y="27"/>
                  </a:lnTo>
                  <a:lnTo>
                    <a:pt x="43" y="0"/>
                  </a:lnTo>
                  <a:lnTo>
                    <a:pt x="59" y="18"/>
                  </a:lnTo>
                  <a:lnTo>
                    <a:pt x="71" y="48"/>
                  </a:lnTo>
                  <a:lnTo>
                    <a:pt x="77" y="89"/>
                  </a:lnTo>
                  <a:lnTo>
                    <a:pt x="77" y="134"/>
                  </a:lnTo>
                  <a:lnTo>
                    <a:pt x="72" y="180"/>
                  </a:lnTo>
                  <a:lnTo>
                    <a:pt x="59" y="224"/>
                  </a:lnTo>
                  <a:lnTo>
                    <a:pt x="38" y="260"/>
                  </a:lnTo>
                  <a:lnTo>
                    <a:pt x="7" y="2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2" name="Freeform 115"/>
            <p:cNvSpPr>
              <a:spLocks/>
            </p:cNvSpPr>
            <p:nvPr/>
          </p:nvSpPr>
          <p:spPr bwMode="auto">
            <a:xfrm>
              <a:off x="3467" y="2126"/>
              <a:ext cx="22" cy="12"/>
            </a:xfrm>
            <a:custGeom>
              <a:avLst/>
              <a:gdLst>
                <a:gd name="T0" fmla="*/ 0 w 65"/>
                <a:gd name="T1" fmla="*/ 0 h 37"/>
                <a:gd name="T2" fmla="*/ 0 w 65"/>
                <a:gd name="T3" fmla="*/ 0 h 37"/>
                <a:gd name="T4" fmla="*/ 0 w 65"/>
                <a:gd name="T5" fmla="*/ 0 h 37"/>
                <a:gd name="T6" fmla="*/ 0 w 65"/>
                <a:gd name="T7" fmla="*/ 0 h 37"/>
                <a:gd name="T8" fmla="*/ 0 w 65"/>
                <a:gd name="T9" fmla="*/ 0 h 37"/>
                <a:gd name="T10" fmla="*/ 0 w 65"/>
                <a:gd name="T11" fmla="*/ 0 h 37"/>
                <a:gd name="T12" fmla="*/ 0 w 65"/>
                <a:gd name="T13" fmla="*/ 0 h 37"/>
                <a:gd name="T14" fmla="*/ 0 w 65"/>
                <a:gd name="T15" fmla="*/ 0 h 37"/>
                <a:gd name="T16" fmla="*/ 0 w 65"/>
                <a:gd name="T17" fmla="*/ 0 h 37"/>
                <a:gd name="T18" fmla="*/ 0 w 65"/>
                <a:gd name="T19" fmla="*/ 0 h 37"/>
                <a:gd name="T20" fmla="*/ 0 w 65"/>
                <a:gd name="T21" fmla="*/ 0 h 37"/>
                <a:gd name="T22" fmla="*/ 0 w 65"/>
                <a:gd name="T23" fmla="*/ 0 h 37"/>
                <a:gd name="T24" fmla="*/ 0 w 65"/>
                <a:gd name="T25" fmla="*/ 0 h 37"/>
                <a:gd name="T26" fmla="*/ 0 w 65"/>
                <a:gd name="T27" fmla="*/ 0 h 37"/>
                <a:gd name="T28" fmla="*/ 0 w 65"/>
                <a:gd name="T29" fmla="*/ 0 h 37"/>
                <a:gd name="T30" fmla="*/ 0 w 65"/>
                <a:gd name="T31" fmla="*/ 0 h 37"/>
                <a:gd name="T32" fmla="*/ 0 w 65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7"/>
                <a:gd name="T53" fmla="*/ 65 w 6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7">
                  <a:moveTo>
                    <a:pt x="65" y="37"/>
                  </a:moveTo>
                  <a:lnTo>
                    <a:pt x="58" y="29"/>
                  </a:lnTo>
                  <a:lnTo>
                    <a:pt x="49" y="22"/>
                  </a:lnTo>
                  <a:lnTo>
                    <a:pt x="38" y="15"/>
                  </a:lnTo>
                  <a:lnTo>
                    <a:pt x="29" y="9"/>
                  </a:lnTo>
                  <a:lnTo>
                    <a:pt x="19" y="4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6" y="8"/>
                  </a:lnTo>
                  <a:lnTo>
                    <a:pt x="13" y="12"/>
                  </a:lnTo>
                  <a:lnTo>
                    <a:pt x="23" y="15"/>
                  </a:lnTo>
                  <a:lnTo>
                    <a:pt x="33" y="20"/>
                  </a:lnTo>
                  <a:lnTo>
                    <a:pt x="45" y="25"/>
                  </a:lnTo>
                  <a:lnTo>
                    <a:pt x="56" y="30"/>
                  </a:lnTo>
                  <a:lnTo>
                    <a:pt x="65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3" name="Freeform 116"/>
            <p:cNvSpPr>
              <a:spLocks/>
            </p:cNvSpPr>
            <p:nvPr/>
          </p:nvSpPr>
          <p:spPr bwMode="auto">
            <a:xfrm>
              <a:off x="3466" y="2133"/>
              <a:ext cx="25" cy="14"/>
            </a:xfrm>
            <a:custGeom>
              <a:avLst/>
              <a:gdLst>
                <a:gd name="T0" fmla="*/ 0 w 71"/>
                <a:gd name="T1" fmla="*/ 0 h 43"/>
                <a:gd name="T2" fmla="*/ 0 w 71"/>
                <a:gd name="T3" fmla="*/ 0 h 43"/>
                <a:gd name="T4" fmla="*/ 0 w 71"/>
                <a:gd name="T5" fmla="*/ 0 h 43"/>
                <a:gd name="T6" fmla="*/ 0 w 71"/>
                <a:gd name="T7" fmla="*/ 0 h 43"/>
                <a:gd name="T8" fmla="*/ 0 w 71"/>
                <a:gd name="T9" fmla="*/ 0 h 43"/>
                <a:gd name="T10" fmla="*/ 0 w 71"/>
                <a:gd name="T11" fmla="*/ 0 h 43"/>
                <a:gd name="T12" fmla="*/ 0 w 71"/>
                <a:gd name="T13" fmla="*/ 0 h 43"/>
                <a:gd name="T14" fmla="*/ 0 w 71"/>
                <a:gd name="T15" fmla="*/ 0 h 43"/>
                <a:gd name="T16" fmla="*/ 0 w 71"/>
                <a:gd name="T17" fmla="*/ 0 h 43"/>
                <a:gd name="T18" fmla="*/ 0 w 71"/>
                <a:gd name="T19" fmla="*/ 0 h 43"/>
                <a:gd name="T20" fmla="*/ 0 w 71"/>
                <a:gd name="T21" fmla="*/ 0 h 43"/>
                <a:gd name="T22" fmla="*/ 0 w 71"/>
                <a:gd name="T23" fmla="*/ 0 h 43"/>
                <a:gd name="T24" fmla="*/ 0 w 71"/>
                <a:gd name="T25" fmla="*/ 0 h 43"/>
                <a:gd name="T26" fmla="*/ 0 w 71"/>
                <a:gd name="T27" fmla="*/ 0 h 43"/>
                <a:gd name="T28" fmla="*/ 0 w 71"/>
                <a:gd name="T29" fmla="*/ 0 h 43"/>
                <a:gd name="T30" fmla="*/ 0 w 71"/>
                <a:gd name="T31" fmla="*/ 0 h 43"/>
                <a:gd name="T32" fmla="*/ 0 w 71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3"/>
                <a:gd name="T53" fmla="*/ 71 w 7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3">
                  <a:moveTo>
                    <a:pt x="0" y="1"/>
                  </a:moveTo>
                  <a:lnTo>
                    <a:pt x="3" y="0"/>
                  </a:lnTo>
                  <a:lnTo>
                    <a:pt x="9" y="1"/>
                  </a:lnTo>
                  <a:lnTo>
                    <a:pt x="20" y="5"/>
                  </a:lnTo>
                  <a:lnTo>
                    <a:pt x="30" y="10"/>
                  </a:lnTo>
                  <a:lnTo>
                    <a:pt x="42" y="16"/>
                  </a:lnTo>
                  <a:lnTo>
                    <a:pt x="53" y="24"/>
                  </a:lnTo>
                  <a:lnTo>
                    <a:pt x="63" y="33"/>
                  </a:lnTo>
                  <a:lnTo>
                    <a:pt x="71" y="43"/>
                  </a:lnTo>
                  <a:lnTo>
                    <a:pt x="62" y="38"/>
                  </a:lnTo>
                  <a:lnTo>
                    <a:pt x="51" y="33"/>
                  </a:lnTo>
                  <a:lnTo>
                    <a:pt x="39" y="26"/>
                  </a:lnTo>
                  <a:lnTo>
                    <a:pt x="28" y="20"/>
                  </a:lnTo>
                  <a:lnTo>
                    <a:pt x="16" y="14"/>
                  </a:lnTo>
                  <a:lnTo>
                    <a:pt x="7" y="9"/>
                  </a:lnTo>
                  <a:lnTo>
                    <a:pt x="1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4" name="Freeform 117"/>
            <p:cNvSpPr>
              <a:spLocks/>
            </p:cNvSpPr>
            <p:nvPr/>
          </p:nvSpPr>
          <p:spPr bwMode="auto">
            <a:xfrm>
              <a:off x="3461" y="2147"/>
              <a:ext cx="32" cy="18"/>
            </a:xfrm>
            <a:custGeom>
              <a:avLst/>
              <a:gdLst>
                <a:gd name="T0" fmla="*/ 0 w 92"/>
                <a:gd name="T1" fmla="*/ 0 h 57"/>
                <a:gd name="T2" fmla="*/ 0 w 92"/>
                <a:gd name="T3" fmla="*/ 0 h 57"/>
                <a:gd name="T4" fmla="*/ 0 w 92"/>
                <a:gd name="T5" fmla="*/ 0 h 57"/>
                <a:gd name="T6" fmla="*/ 0 w 92"/>
                <a:gd name="T7" fmla="*/ 0 h 57"/>
                <a:gd name="T8" fmla="*/ 0 w 92"/>
                <a:gd name="T9" fmla="*/ 0 h 57"/>
                <a:gd name="T10" fmla="*/ 0 w 92"/>
                <a:gd name="T11" fmla="*/ 0 h 57"/>
                <a:gd name="T12" fmla="*/ 0 w 92"/>
                <a:gd name="T13" fmla="*/ 0 h 57"/>
                <a:gd name="T14" fmla="*/ 0 w 92"/>
                <a:gd name="T15" fmla="*/ 0 h 57"/>
                <a:gd name="T16" fmla="*/ 0 w 92"/>
                <a:gd name="T17" fmla="*/ 0 h 57"/>
                <a:gd name="T18" fmla="*/ 0 w 92"/>
                <a:gd name="T19" fmla="*/ 0 h 57"/>
                <a:gd name="T20" fmla="*/ 0 w 92"/>
                <a:gd name="T21" fmla="*/ 0 h 57"/>
                <a:gd name="T22" fmla="*/ 0 w 92"/>
                <a:gd name="T23" fmla="*/ 0 h 57"/>
                <a:gd name="T24" fmla="*/ 0 w 92"/>
                <a:gd name="T25" fmla="*/ 0 h 57"/>
                <a:gd name="T26" fmla="*/ 0 w 92"/>
                <a:gd name="T27" fmla="*/ 0 h 57"/>
                <a:gd name="T28" fmla="*/ 0 w 92"/>
                <a:gd name="T29" fmla="*/ 0 h 57"/>
                <a:gd name="T30" fmla="*/ 0 w 92"/>
                <a:gd name="T31" fmla="*/ 0 h 57"/>
                <a:gd name="T32" fmla="*/ 0 w 92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57"/>
                <a:gd name="T53" fmla="*/ 92 w 92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2" y="14"/>
                  </a:lnTo>
                  <a:lnTo>
                    <a:pt x="58" y="24"/>
                  </a:lnTo>
                  <a:lnTo>
                    <a:pt x="73" y="34"/>
                  </a:lnTo>
                  <a:lnTo>
                    <a:pt x="84" y="46"/>
                  </a:lnTo>
                  <a:lnTo>
                    <a:pt x="92" y="57"/>
                  </a:lnTo>
                  <a:lnTo>
                    <a:pt x="86" y="52"/>
                  </a:lnTo>
                  <a:lnTo>
                    <a:pt x="73" y="46"/>
                  </a:lnTo>
                  <a:lnTo>
                    <a:pt x="57" y="38"/>
                  </a:lnTo>
                  <a:lnTo>
                    <a:pt x="41" y="28"/>
                  </a:lnTo>
                  <a:lnTo>
                    <a:pt x="24" y="19"/>
                  </a:lnTo>
                  <a:lnTo>
                    <a:pt x="11" y="12"/>
                  </a:lnTo>
                  <a:lnTo>
                    <a:pt x="3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5" name="Freeform 118"/>
            <p:cNvSpPr>
              <a:spLocks/>
            </p:cNvSpPr>
            <p:nvPr/>
          </p:nvSpPr>
          <p:spPr bwMode="auto">
            <a:xfrm>
              <a:off x="3456" y="2162"/>
              <a:ext cx="35" cy="21"/>
            </a:xfrm>
            <a:custGeom>
              <a:avLst/>
              <a:gdLst>
                <a:gd name="T0" fmla="*/ 0 w 101"/>
                <a:gd name="T1" fmla="*/ 0 h 64"/>
                <a:gd name="T2" fmla="*/ 0 w 101"/>
                <a:gd name="T3" fmla="*/ 0 h 64"/>
                <a:gd name="T4" fmla="*/ 0 w 101"/>
                <a:gd name="T5" fmla="*/ 0 h 64"/>
                <a:gd name="T6" fmla="*/ 0 w 101"/>
                <a:gd name="T7" fmla="*/ 0 h 64"/>
                <a:gd name="T8" fmla="*/ 0 w 101"/>
                <a:gd name="T9" fmla="*/ 0 h 64"/>
                <a:gd name="T10" fmla="*/ 0 w 101"/>
                <a:gd name="T11" fmla="*/ 0 h 64"/>
                <a:gd name="T12" fmla="*/ 0 w 101"/>
                <a:gd name="T13" fmla="*/ 0 h 64"/>
                <a:gd name="T14" fmla="*/ 0 w 101"/>
                <a:gd name="T15" fmla="*/ 0 h 64"/>
                <a:gd name="T16" fmla="*/ 0 w 101"/>
                <a:gd name="T17" fmla="*/ 0 h 64"/>
                <a:gd name="T18" fmla="*/ 0 w 101"/>
                <a:gd name="T19" fmla="*/ 0 h 64"/>
                <a:gd name="T20" fmla="*/ 0 w 101"/>
                <a:gd name="T21" fmla="*/ 0 h 64"/>
                <a:gd name="T22" fmla="*/ 0 w 101"/>
                <a:gd name="T23" fmla="*/ 0 h 64"/>
                <a:gd name="T24" fmla="*/ 0 w 101"/>
                <a:gd name="T25" fmla="*/ 0 h 64"/>
                <a:gd name="T26" fmla="*/ 0 w 101"/>
                <a:gd name="T27" fmla="*/ 0 h 64"/>
                <a:gd name="T28" fmla="*/ 0 w 101"/>
                <a:gd name="T29" fmla="*/ 0 h 64"/>
                <a:gd name="T30" fmla="*/ 0 w 101"/>
                <a:gd name="T31" fmla="*/ 0 h 64"/>
                <a:gd name="T32" fmla="*/ 0 w 101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1"/>
                <a:gd name="T52" fmla="*/ 0 h 64"/>
                <a:gd name="T53" fmla="*/ 101 w 10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1" h="64">
                  <a:moveTo>
                    <a:pt x="0" y="1"/>
                  </a:moveTo>
                  <a:lnTo>
                    <a:pt x="5" y="0"/>
                  </a:lnTo>
                  <a:lnTo>
                    <a:pt x="17" y="2"/>
                  </a:lnTo>
                  <a:lnTo>
                    <a:pt x="31" y="10"/>
                  </a:lnTo>
                  <a:lnTo>
                    <a:pt x="48" y="19"/>
                  </a:lnTo>
                  <a:lnTo>
                    <a:pt x="65" y="30"/>
                  </a:lnTo>
                  <a:lnTo>
                    <a:pt x="81" y="41"/>
                  </a:lnTo>
                  <a:lnTo>
                    <a:pt x="94" y="52"/>
                  </a:lnTo>
                  <a:lnTo>
                    <a:pt x="101" y="64"/>
                  </a:lnTo>
                  <a:lnTo>
                    <a:pt x="93" y="60"/>
                  </a:lnTo>
                  <a:lnTo>
                    <a:pt x="80" y="52"/>
                  </a:lnTo>
                  <a:lnTo>
                    <a:pt x="63" y="42"/>
                  </a:lnTo>
                  <a:lnTo>
                    <a:pt x="44" y="32"/>
                  </a:lnTo>
                  <a:lnTo>
                    <a:pt x="27" y="22"/>
                  </a:lnTo>
                  <a:lnTo>
                    <a:pt x="13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6" name="Freeform 119"/>
            <p:cNvSpPr>
              <a:spLocks/>
            </p:cNvSpPr>
            <p:nvPr/>
          </p:nvSpPr>
          <p:spPr bwMode="auto">
            <a:xfrm>
              <a:off x="3459" y="2173"/>
              <a:ext cx="28" cy="22"/>
            </a:xfrm>
            <a:custGeom>
              <a:avLst/>
              <a:gdLst>
                <a:gd name="T0" fmla="*/ 0 w 82"/>
                <a:gd name="T1" fmla="*/ 0 h 67"/>
                <a:gd name="T2" fmla="*/ 0 w 82"/>
                <a:gd name="T3" fmla="*/ 0 h 67"/>
                <a:gd name="T4" fmla="*/ 0 w 82"/>
                <a:gd name="T5" fmla="*/ 0 h 67"/>
                <a:gd name="T6" fmla="*/ 0 w 82"/>
                <a:gd name="T7" fmla="*/ 0 h 67"/>
                <a:gd name="T8" fmla="*/ 0 w 82"/>
                <a:gd name="T9" fmla="*/ 0 h 67"/>
                <a:gd name="T10" fmla="*/ 0 w 82"/>
                <a:gd name="T11" fmla="*/ 0 h 67"/>
                <a:gd name="T12" fmla="*/ 0 w 82"/>
                <a:gd name="T13" fmla="*/ 0 h 67"/>
                <a:gd name="T14" fmla="*/ 0 w 82"/>
                <a:gd name="T15" fmla="*/ 0 h 67"/>
                <a:gd name="T16" fmla="*/ 0 w 82"/>
                <a:gd name="T17" fmla="*/ 0 h 67"/>
                <a:gd name="T18" fmla="*/ 0 w 82"/>
                <a:gd name="T19" fmla="*/ 0 h 67"/>
                <a:gd name="T20" fmla="*/ 0 w 82"/>
                <a:gd name="T21" fmla="*/ 0 h 67"/>
                <a:gd name="T22" fmla="*/ 0 w 82"/>
                <a:gd name="T23" fmla="*/ 0 h 67"/>
                <a:gd name="T24" fmla="*/ 0 w 82"/>
                <a:gd name="T25" fmla="*/ 0 h 67"/>
                <a:gd name="T26" fmla="*/ 0 w 82"/>
                <a:gd name="T27" fmla="*/ 0 h 67"/>
                <a:gd name="T28" fmla="*/ 0 w 82"/>
                <a:gd name="T29" fmla="*/ 0 h 67"/>
                <a:gd name="T30" fmla="*/ 0 w 82"/>
                <a:gd name="T31" fmla="*/ 0 h 67"/>
                <a:gd name="T32" fmla="*/ 0 w 82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67"/>
                <a:gd name="T53" fmla="*/ 82 w 82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67">
                  <a:moveTo>
                    <a:pt x="0" y="0"/>
                  </a:moveTo>
                  <a:lnTo>
                    <a:pt x="4" y="0"/>
                  </a:lnTo>
                  <a:lnTo>
                    <a:pt x="13" y="5"/>
                  </a:lnTo>
                  <a:lnTo>
                    <a:pt x="26" y="14"/>
                  </a:lnTo>
                  <a:lnTo>
                    <a:pt x="41" y="24"/>
                  </a:lnTo>
                  <a:lnTo>
                    <a:pt x="55" y="36"/>
                  </a:lnTo>
                  <a:lnTo>
                    <a:pt x="68" y="47"/>
                  </a:lnTo>
                  <a:lnTo>
                    <a:pt x="78" y="59"/>
                  </a:lnTo>
                  <a:lnTo>
                    <a:pt x="82" y="67"/>
                  </a:lnTo>
                  <a:lnTo>
                    <a:pt x="74" y="61"/>
                  </a:lnTo>
                  <a:lnTo>
                    <a:pt x="62" y="54"/>
                  </a:lnTo>
                  <a:lnTo>
                    <a:pt x="47" y="44"/>
                  </a:lnTo>
                  <a:lnTo>
                    <a:pt x="33" y="34"/>
                  </a:lnTo>
                  <a:lnTo>
                    <a:pt x="18" y="23"/>
                  </a:lnTo>
                  <a:lnTo>
                    <a:pt x="8" y="14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7" name="Freeform 120"/>
            <p:cNvSpPr>
              <a:spLocks/>
            </p:cNvSpPr>
            <p:nvPr/>
          </p:nvSpPr>
          <p:spPr bwMode="auto">
            <a:xfrm>
              <a:off x="3460" y="2185"/>
              <a:ext cx="23" cy="19"/>
            </a:xfrm>
            <a:custGeom>
              <a:avLst/>
              <a:gdLst>
                <a:gd name="T0" fmla="*/ 0 w 68"/>
                <a:gd name="T1" fmla="*/ 0 h 58"/>
                <a:gd name="T2" fmla="*/ 0 w 68"/>
                <a:gd name="T3" fmla="*/ 0 h 58"/>
                <a:gd name="T4" fmla="*/ 0 w 68"/>
                <a:gd name="T5" fmla="*/ 0 h 58"/>
                <a:gd name="T6" fmla="*/ 0 w 68"/>
                <a:gd name="T7" fmla="*/ 0 h 58"/>
                <a:gd name="T8" fmla="*/ 0 w 68"/>
                <a:gd name="T9" fmla="*/ 0 h 58"/>
                <a:gd name="T10" fmla="*/ 0 w 68"/>
                <a:gd name="T11" fmla="*/ 0 h 58"/>
                <a:gd name="T12" fmla="*/ 0 w 68"/>
                <a:gd name="T13" fmla="*/ 0 h 58"/>
                <a:gd name="T14" fmla="*/ 0 w 68"/>
                <a:gd name="T15" fmla="*/ 0 h 58"/>
                <a:gd name="T16" fmla="*/ 0 w 68"/>
                <a:gd name="T17" fmla="*/ 0 h 58"/>
                <a:gd name="T18" fmla="*/ 0 w 68"/>
                <a:gd name="T19" fmla="*/ 0 h 58"/>
                <a:gd name="T20" fmla="*/ 0 w 68"/>
                <a:gd name="T21" fmla="*/ 0 h 58"/>
                <a:gd name="T22" fmla="*/ 0 w 68"/>
                <a:gd name="T23" fmla="*/ 0 h 58"/>
                <a:gd name="T24" fmla="*/ 0 w 68"/>
                <a:gd name="T25" fmla="*/ 0 h 58"/>
                <a:gd name="T26" fmla="*/ 0 w 68"/>
                <a:gd name="T27" fmla="*/ 0 h 58"/>
                <a:gd name="T28" fmla="*/ 0 w 68"/>
                <a:gd name="T29" fmla="*/ 0 h 58"/>
                <a:gd name="T30" fmla="*/ 0 w 68"/>
                <a:gd name="T31" fmla="*/ 0 h 58"/>
                <a:gd name="T32" fmla="*/ 0 w 68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58"/>
                <a:gd name="T53" fmla="*/ 68 w 68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58">
                  <a:moveTo>
                    <a:pt x="0" y="0"/>
                  </a:moveTo>
                  <a:lnTo>
                    <a:pt x="4" y="0"/>
                  </a:lnTo>
                  <a:lnTo>
                    <a:pt x="12" y="3"/>
                  </a:lnTo>
                  <a:lnTo>
                    <a:pt x="23" y="8"/>
                  </a:lnTo>
                  <a:lnTo>
                    <a:pt x="35" y="15"/>
                  </a:lnTo>
                  <a:lnTo>
                    <a:pt x="45" y="25"/>
                  </a:lnTo>
                  <a:lnTo>
                    <a:pt x="56" y="35"/>
                  </a:lnTo>
                  <a:lnTo>
                    <a:pt x="64" y="46"/>
                  </a:lnTo>
                  <a:lnTo>
                    <a:pt x="68" y="58"/>
                  </a:lnTo>
                  <a:lnTo>
                    <a:pt x="61" y="51"/>
                  </a:lnTo>
                  <a:lnTo>
                    <a:pt x="51" y="44"/>
                  </a:lnTo>
                  <a:lnTo>
                    <a:pt x="39" y="35"/>
                  </a:lnTo>
                  <a:lnTo>
                    <a:pt x="27" y="26"/>
                  </a:lnTo>
                  <a:lnTo>
                    <a:pt x="15" y="18"/>
                  </a:lnTo>
                  <a:lnTo>
                    <a:pt x="6" y="1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8" name="Freeform 121"/>
            <p:cNvSpPr>
              <a:spLocks/>
            </p:cNvSpPr>
            <p:nvPr/>
          </p:nvSpPr>
          <p:spPr bwMode="auto">
            <a:xfrm>
              <a:off x="3460" y="2197"/>
              <a:ext cx="16" cy="16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0 h 49"/>
                <a:gd name="T4" fmla="*/ 0 w 49"/>
                <a:gd name="T5" fmla="*/ 0 h 49"/>
                <a:gd name="T6" fmla="*/ 0 w 49"/>
                <a:gd name="T7" fmla="*/ 0 h 49"/>
                <a:gd name="T8" fmla="*/ 0 w 49"/>
                <a:gd name="T9" fmla="*/ 0 h 49"/>
                <a:gd name="T10" fmla="*/ 0 w 49"/>
                <a:gd name="T11" fmla="*/ 0 h 49"/>
                <a:gd name="T12" fmla="*/ 0 w 49"/>
                <a:gd name="T13" fmla="*/ 0 h 49"/>
                <a:gd name="T14" fmla="*/ 0 w 49"/>
                <a:gd name="T15" fmla="*/ 0 h 49"/>
                <a:gd name="T16" fmla="*/ 0 w 49"/>
                <a:gd name="T17" fmla="*/ 0 h 49"/>
                <a:gd name="T18" fmla="*/ 0 w 49"/>
                <a:gd name="T19" fmla="*/ 0 h 49"/>
                <a:gd name="T20" fmla="*/ 0 w 49"/>
                <a:gd name="T21" fmla="*/ 0 h 49"/>
                <a:gd name="T22" fmla="*/ 0 w 49"/>
                <a:gd name="T23" fmla="*/ 0 h 49"/>
                <a:gd name="T24" fmla="*/ 0 w 49"/>
                <a:gd name="T25" fmla="*/ 0 h 49"/>
                <a:gd name="T26" fmla="*/ 0 w 49"/>
                <a:gd name="T27" fmla="*/ 0 h 49"/>
                <a:gd name="T28" fmla="*/ 0 w 49"/>
                <a:gd name="T29" fmla="*/ 0 h 49"/>
                <a:gd name="T30" fmla="*/ 0 w 49"/>
                <a:gd name="T31" fmla="*/ 0 h 49"/>
                <a:gd name="T32" fmla="*/ 0 w 49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9"/>
                <a:gd name="T53" fmla="*/ 49 w 49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9">
                  <a:moveTo>
                    <a:pt x="0" y="0"/>
                  </a:moveTo>
                  <a:lnTo>
                    <a:pt x="4" y="0"/>
                  </a:lnTo>
                  <a:lnTo>
                    <a:pt x="11" y="3"/>
                  </a:lnTo>
                  <a:lnTo>
                    <a:pt x="19" y="9"/>
                  </a:lnTo>
                  <a:lnTo>
                    <a:pt x="28" y="18"/>
                  </a:lnTo>
                  <a:lnTo>
                    <a:pt x="36" y="26"/>
                  </a:lnTo>
                  <a:lnTo>
                    <a:pt x="44" y="35"/>
                  </a:lnTo>
                  <a:lnTo>
                    <a:pt x="48" y="43"/>
                  </a:lnTo>
                  <a:lnTo>
                    <a:pt x="49" y="49"/>
                  </a:lnTo>
                  <a:lnTo>
                    <a:pt x="44" y="44"/>
                  </a:lnTo>
                  <a:lnTo>
                    <a:pt x="37" y="38"/>
                  </a:lnTo>
                  <a:lnTo>
                    <a:pt x="29" y="31"/>
                  </a:lnTo>
                  <a:lnTo>
                    <a:pt x="21" y="24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9" name="Freeform 122"/>
            <p:cNvSpPr>
              <a:spLocks/>
            </p:cNvSpPr>
            <p:nvPr/>
          </p:nvSpPr>
          <p:spPr bwMode="auto">
            <a:xfrm>
              <a:off x="3461" y="2207"/>
              <a:ext cx="12" cy="11"/>
            </a:xfrm>
            <a:custGeom>
              <a:avLst/>
              <a:gdLst>
                <a:gd name="T0" fmla="*/ 0 w 33"/>
                <a:gd name="T1" fmla="*/ 0 h 34"/>
                <a:gd name="T2" fmla="*/ 0 w 33"/>
                <a:gd name="T3" fmla="*/ 0 h 34"/>
                <a:gd name="T4" fmla="*/ 0 w 33"/>
                <a:gd name="T5" fmla="*/ 0 h 34"/>
                <a:gd name="T6" fmla="*/ 0 w 33"/>
                <a:gd name="T7" fmla="*/ 0 h 34"/>
                <a:gd name="T8" fmla="*/ 0 w 33"/>
                <a:gd name="T9" fmla="*/ 0 h 34"/>
                <a:gd name="T10" fmla="*/ 0 w 33"/>
                <a:gd name="T11" fmla="*/ 0 h 34"/>
                <a:gd name="T12" fmla="*/ 0 w 33"/>
                <a:gd name="T13" fmla="*/ 0 h 34"/>
                <a:gd name="T14" fmla="*/ 0 w 33"/>
                <a:gd name="T15" fmla="*/ 0 h 34"/>
                <a:gd name="T16" fmla="*/ 0 w 33"/>
                <a:gd name="T17" fmla="*/ 0 h 34"/>
                <a:gd name="T18" fmla="*/ 0 w 33"/>
                <a:gd name="T19" fmla="*/ 0 h 34"/>
                <a:gd name="T20" fmla="*/ 0 w 33"/>
                <a:gd name="T21" fmla="*/ 0 h 34"/>
                <a:gd name="T22" fmla="*/ 0 w 33"/>
                <a:gd name="T23" fmla="*/ 0 h 34"/>
                <a:gd name="T24" fmla="*/ 0 w 33"/>
                <a:gd name="T25" fmla="*/ 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4"/>
                <a:gd name="T41" fmla="*/ 33 w 33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4">
                  <a:moveTo>
                    <a:pt x="3" y="0"/>
                  </a:moveTo>
                  <a:lnTo>
                    <a:pt x="11" y="2"/>
                  </a:lnTo>
                  <a:lnTo>
                    <a:pt x="23" y="10"/>
                  </a:lnTo>
                  <a:lnTo>
                    <a:pt x="33" y="23"/>
                  </a:lnTo>
                  <a:lnTo>
                    <a:pt x="33" y="34"/>
                  </a:lnTo>
                  <a:lnTo>
                    <a:pt x="30" y="28"/>
                  </a:lnTo>
                  <a:lnTo>
                    <a:pt x="26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9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0" name="Freeform 123"/>
            <p:cNvSpPr>
              <a:spLocks/>
            </p:cNvSpPr>
            <p:nvPr/>
          </p:nvSpPr>
          <p:spPr bwMode="auto">
            <a:xfrm>
              <a:off x="3471" y="2118"/>
              <a:ext cx="14" cy="13"/>
            </a:xfrm>
            <a:custGeom>
              <a:avLst/>
              <a:gdLst>
                <a:gd name="T0" fmla="*/ 0 w 42"/>
                <a:gd name="T1" fmla="*/ 0 h 37"/>
                <a:gd name="T2" fmla="*/ 0 w 42"/>
                <a:gd name="T3" fmla="*/ 0 h 37"/>
                <a:gd name="T4" fmla="*/ 0 w 42"/>
                <a:gd name="T5" fmla="*/ 0 h 37"/>
                <a:gd name="T6" fmla="*/ 0 w 42"/>
                <a:gd name="T7" fmla="*/ 0 h 37"/>
                <a:gd name="T8" fmla="*/ 0 w 42"/>
                <a:gd name="T9" fmla="*/ 0 h 37"/>
                <a:gd name="T10" fmla="*/ 0 w 42"/>
                <a:gd name="T11" fmla="*/ 0 h 37"/>
                <a:gd name="T12" fmla="*/ 0 w 42"/>
                <a:gd name="T13" fmla="*/ 0 h 37"/>
                <a:gd name="T14" fmla="*/ 0 w 42"/>
                <a:gd name="T15" fmla="*/ 0 h 37"/>
                <a:gd name="T16" fmla="*/ 0 w 42"/>
                <a:gd name="T17" fmla="*/ 0 h 37"/>
                <a:gd name="T18" fmla="*/ 0 w 42"/>
                <a:gd name="T19" fmla="*/ 0 h 37"/>
                <a:gd name="T20" fmla="*/ 0 w 42"/>
                <a:gd name="T21" fmla="*/ 0 h 37"/>
                <a:gd name="T22" fmla="*/ 0 w 42"/>
                <a:gd name="T23" fmla="*/ 0 h 37"/>
                <a:gd name="T24" fmla="*/ 0 w 42"/>
                <a:gd name="T25" fmla="*/ 0 h 37"/>
                <a:gd name="T26" fmla="*/ 0 w 42"/>
                <a:gd name="T27" fmla="*/ 0 h 37"/>
                <a:gd name="T28" fmla="*/ 0 w 42"/>
                <a:gd name="T29" fmla="*/ 0 h 37"/>
                <a:gd name="T30" fmla="*/ 0 w 42"/>
                <a:gd name="T31" fmla="*/ 0 h 37"/>
                <a:gd name="T32" fmla="*/ 0 w 42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7"/>
                <a:gd name="T53" fmla="*/ 42 w 42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7">
                  <a:moveTo>
                    <a:pt x="42" y="37"/>
                  </a:moveTo>
                  <a:lnTo>
                    <a:pt x="39" y="35"/>
                  </a:lnTo>
                  <a:lnTo>
                    <a:pt x="33" y="31"/>
                  </a:lnTo>
                  <a:lnTo>
                    <a:pt x="25" y="26"/>
                  </a:lnTo>
                  <a:lnTo>
                    <a:pt x="17" y="21"/>
                  </a:lnTo>
                  <a:lnTo>
                    <a:pt x="9" y="1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7" y="7"/>
                  </a:lnTo>
                  <a:lnTo>
                    <a:pt x="23" y="13"/>
                  </a:lnTo>
                  <a:lnTo>
                    <a:pt x="29" y="20"/>
                  </a:lnTo>
                  <a:lnTo>
                    <a:pt x="34" y="27"/>
                  </a:lnTo>
                  <a:lnTo>
                    <a:pt x="39" y="33"/>
                  </a:lnTo>
                  <a:lnTo>
                    <a:pt x="42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1" name="Freeform 124"/>
            <p:cNvSpPr>
              <a:spLocks/>
            </p:cNvSpPr>
            <p:nvPr/>
          </p:nvSpPr>
          <p:spPr bwMode="auto">
            <a:xfrm>
              <a:off x="3486" y="2117"/>
              <a:ext cx="7" cy="14"/>
            </a:xfrm>
            <a:custGeom>
              <a:avLst/>
              <a:gdLst>
                <a:gd name="T0" fmla="*/ 0 w 21"/>
                <a:gd name="T1" fmla="*/ 0 h 44"/>
                <a:gd name="T2" fmla="*/ 0 w 21"/>
                <a:gd name="T3" fmla="*/ 0 h 44"/>
                <a:gd name="T4" fmla="*/ 0 w 21"/>
                <a:gd name="T5" fmla="*/ 0 h 44"/>
                <a:gd name="T6" fmla="*/ 0 w 21"/>
                <a:gd name="T7" fmla="*/ 0 h 44"/>
                <a:gd name="T8" fmla="*/ 0 w 21"/>
                <a:gd name="T9" fmla="*/ 0 h 44"/>
                <a:gd name="T10" fmla="*/ 0 w 21"/>
                <a:gd name="T11" fmla="*/ 0 h 44"/>
                <a:gd name="T12" fmla="*/ 0 w 21"/>
                <a:gd name="T13" fmla="*/ 0 h 44"/>
                <a:gd name="T14" fmla="*/ 0 w 21"/>
                <a:gd name="T15" fmla="*/ 0 h 44"/>
                <a:gd name="T16" fmla="*/ 0 w 21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4"/>
                <a:gd name="T29" fmla="*/ 21 w 21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4">
                  <a:moveTo>
                    <a:pt x="0" y="44"/>
                  </a:moveTo>
                  <a:lnTo>
                    <a:pt x="5" y="36"/>
                  </a:lnTo>
                  <a:lnTo>
                    <a:pt x="14" y="22"/>
                  </a:lnTo>
                  <a:lnTo>
                    <a:pt x="21" y="9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16"/>
                  </a:lnTo>
                  <a:lnTo>
                    <a:pt x="2" y="3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2" name="Freeform 125"/>
            <p:cNvSpPr>
              <a:spLocks/>
            </p:cNvSpPr>
            <p:nvPr/>
          </p:nvSpPr>
          <p:spPr bwMode="auto">
            <a:xfrm>
              <a:off x="3480" y="2112"/>
              <a:ext cx="4" cy="16"/>
            </a:xfrm>
            <a:custGeom>
              <a:avLst/>
              <a:gdLst>
                <a:gd name="T0" fmla="*/ 0 w 12"/>
                <a:gd name="T1" fmla="*/ 0 h 49"/>
                <a:gd name="T2" fmla="*/ 0 w 12"/>
                <a:gd name="T3" fmla="*/ 0 h 49"/>
                <a:gd name="T4" fmla="*/ 0 w 12"/>
                <a:gd name="T5" fmla="*/ 0 h 49"/>
                <a:gd name="T6" fmla="*/ 0 w 12"/>
                <a:gd name="T7" fmla="*/ 0 h 49"/>
                <a:gd name="T8" fmla="*/ 0 w 12"/>
                <a:gd name="T9" fmla="*/ 0 h 49"/>
                <a:gd name="T10" fmla="*/ 0 w 12"/>
                <a:gd name="T11" fmla="*/ 0 h 49"/>
                <a:gd name="T12" fmla="*/ 0 w 12"/>
                <a:gd name="T13" fmla="*/ 0 h 49"/>
                <a:gd name="T14" fmla="*/ 0 w 12"/>
                <a:gd name="T15" fmla="*/ 0 h 49"/>
                <a:gd name="T16" fmla="*/ 0 w 12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9"/>
                <a:gd name="T29" fmla="*/ 12 w 1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9">
                  <a:moveTo>
                    <a:pt x="12" y="49"/>
                  </a:moveTo>
                  <a:lnTo>
                    <a:pt x="10" y="39"/>
                  </a:lnTo>
                  <a:lnTo>
                    <a:pt x="12" y="22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20"/>
                  </a:lnTo>
                  <a:lnTo>
                    <a:pt x="8" y="37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3" name="Freeform 126"/>
            <p:cNvSpPr>
              <a:spLocks/>
            </p:cNvSpPr>
            <p:nvPr/>
          </p:nvSpPr>
          <p:spPr bwMode="auto">
            <a:xfrm>
              <a:off x="3488" y="2121"/>
              <a:ext cx="13" cy="15"/>
            </a:xfrm>
            <a:custGeom>
              <a:avLst/>
              <a:gdLst>
                <a:gd name="T0" fmla="*/ 0 w 40"/>
                <a:gd name="T1" fmla="*/ 0 h 43"/>
                <a:gd name="T2" fmla="*/ 0 w 40"/>
                <a:gd name="T3" fmla="*/ 0 h 43"/>
                <a:gd name="T4" fmla="*/ 0 w 40"/>
                <a:gd name="T5" fmla="*/ 0 h 43"/>
                <a:gd name="T6" fmla="*/ 0 w 40"/>
                <a:gd name="T7" fmla="*/ 0 h 43"/>
                <a:gd name="T8" fmla="*/ 0 w 40"/>
                <a:gd name="T9" fmla="*/ 0 h 43"/>
                <a:gd name="T10" fmla="*/ 0 w 40"/>
                <a:gd name="T11" fmla="*/ 0 h 43"/>
                <a:gd name="T12" fmla="*/ 0 w 40"/>
                <a:gd name="T13" fmla="*/ 0 h 43"/>
                <a:gd name="T14" fmla="*/ 0 w 40"/>
                <a:gd name="T15" fmla="*/ 0 h 43"/>
                <a:gd name="T16" fmla="*/ 0 w 40"/>
                <a:gd name="T17" fmla="*/ 0 h 43"/>
                <a:gd name="T18" fmla="*/ 0 w 40"/>
                <a:gd name="T19" fmla="*/ 0 h 43"/>
                <a:gd name="T20" fmla="*/ 0 w 40"/>
                <a:gd name="T21" fmla="*/ 0 h 43"/>
                <a:gd name="T22" fmla="*/ 0 w 40"/>
                <a:gd name="T23" fmla="*/ 0 h 43"/>
                <a:gd name="T24" fmla="*/ 0 w 40"/>
                <a:gd name="T25" fmla="*/ 0 h 43"/>
                <a:gd name="T26" fmla="*/ 0 w 40"/>
                <a:gd name="T27" fmla="*/ 0 h 43"/>
                <a:gd name="T28" fmla="*/ 0 w 40"/>
                <a:gd name="T29" fmla="*/ 0 h 43"/>
                <a:gd name="T30" fmla="*/ 0 w 40"/>
                <a:gd name="T31" fmla="*/ 0 h 43"/>
                <a:gd name="T32" fmla="*/ 0 w 40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3"/>
                <a:gd name="T53" fmla="*/ 40 w 40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3">
                  <a:moveTo>
                    <a:pt x="0" y="43"/>
                  </a:moveTo>
                  <a:lnTo>
                    <a:pt x="4" y="37"/>
                  </a:lnTo>
                  <a:lnTo>
                    <a:pt x="8" y="31"/>
                  </a:lnTo>
                  <a:lnTo>
                    <a:pt x="13" y="22"/>
                  </a:lnTo>
                  <a:lnTo>
                    <a:pt x="20" y="15"/>
                  </a:lnTo>
                  <a:lnTo>
                    <a:pt x="26" y="7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37" y="10"/>
                  </a:lnTo>
                  <a:lnTo>
                    <a:pt x="32" y="16"/>
                  </a:lnTo>
                  <a:lnTo>
                    <a:pt x="24" y="22"/>
                  </a:lnTo>
                  <a:lnTo>
                    <a:pt x="17" y="30"/>
                  </a:lnTo>
                  <a:lnTo>
                    <a:pt x="9" y="35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4" name="Freeform 127"/>
            <p:cNvSpPr>
              <a:spLocks/>
            </p:cNvSpPr>
            <p:nvPr/>
          </p:nvSpPr>
          <p:spPr bwMode="auto">
            <a:xfrm>
              <a:off x="3475" y="2211"/>
              <a:ext cx="22" cy="4"/>
            </a:xfrm>
            <a:custGeom>
              <a:avLst/>
              <a:gdLst>
                <a:gd name="T0" fmla="*/ 0 w 65"/>
                <a:gd name="T1" fmla="*/ 0 h 14"/>
                <a:gd name="T2" fmla="*/ 0 w 65"/>
                <a:gd name="T3" fmla="*/ 0 h 14"/>
                <a:gd name="T4" fmla="*/ 0 w 65"/>
                <a:gd name="T5" fmla="*/ 0 h 14"/>
                <a:gd name="T6" fmla="*/ 0 w 65"/>
                <a:gd name="T7" fmla="*/ 0 h 14"/>
                <a:gd name="T8" fmla="*/ 0 w 65"/>
                <a:gd name="T9" fmla="*/ 0 h 14"/>
                <a:gd name="T10" fmla="*/ 0 w 65"/>
                <a:gd name="T11" fmla="*/ 0 h 14"/>
                <a:gd name="T12" fmla="*/ 0 w 65"/>
                <a:gd name="T13" fmla="*/ 0 h 14"/>
                <a:gd name="T14" fmla="*/ 0 w 65"/>
                <a:gd name="T15" fmla="*/ 0 h 14"/>
                <a:gd name="T16" fmla="*/ 0 w 65"/>
                <a:gd name="T17" fmla="*/ 0 h 14"/>
                <a:gd name="T18" fmla="*/ 0 w 65"/>
                <a:gd name="T19" fmla="*/ 0 h 14"/>
                <a:gd name="T20" fmla="*/ 0 w 65"/>
                <a:gd name="T21" fmla="*/ 0 h 14"/>
                <a:gd name="T22" fmla="*/ 0 w 65"/>
                <a:gd name="T23" fmla="*/ 0 h 14"/>
                <a:gd name="T24" fmla="*/ 0 w 65"/>
                <a:gd name="T25" fmla="*/ 0 h 14"/>
                <a:gd name="T26" fmla="*/ 0 w 65"/>
                <a:gd name="T27" fmla="*/ 0 h 14"/>
                <a:gd name="T28" fmla="*/ 0 w 65"/>
                <a:gd name="T29" fmla="*/ 0 h 14"/>
                <a:gd name="T30" fmla="*/ 0 w 65"/>
                <a:gd name="T31" fmla="*/ 0 h 14"/>
                <a:gd name="T32" fmla="*/ 0 w 65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4"/>
                <a:gd name="T53" fmla="*/ 65 w 65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4">
                  <a:moveTo>
                    <a:pt x="0" y="1"/>
                  </a:moveTo>
                  <a:lnTo>
                    <a:pt x="8" y="1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2" y="5"/>
                  </a:lnTo>
                  <a:lnTo>
                    <a:pt x="65" y="9"/>
                  </a:lnTo>
                  <a:lnTo>
                    <a:pt x="63" y="12"/>
                  </a:lnTo>
                  <a:lnTo>
                    <a:pt x="57" y="14"/>
                  </a:lnTo>
                  <a:lnTo>
                    <a:pt x="49" y="12"/>
                  </a:lnTo>
                  <a:lnTo>
                    <a:pt x="38" y="10"/>
                  </a:lnTo>
                  <a:lnTo>
                    <a:pt x="28" y="7"/>
                  </a:lnTo>
                  <a:lnTo>
                    <a:pt x="17" y="5"/>
                  </a:lnTo>
                  <a:lnTo>
                    <a:pt x="8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5" name="Freeform 128"/>
            <p:cNvSpPr>
              <a:spLocks/>
            </p:cNvSpPr>
            <p:nvPr/>
          </p:nvSpPr>
          <p:spPr bwMode="auto">
            <a:xfrm>
              <a:off x="3472" y="2217"/>
              <a:ext cx="21" cy="6"/>
            </a:xfrm>
            <a:custGeom>
              <a:avLst/>
              <a:gdLst>
                <a:gd name="T0" fmla="*/ 0 w 63"/>
                <a:gd name="T1" fmla="*/ 0 h 21"/>
                <a:gd name="T2" fmla="*/ 0 w 63"/>
                <a:gd name="T3" fmla="*/ 0 h 21"/>
                <a:gd name="T4" fmla="*/ 0 w 63"/>
                <a:gd name="T5" fmla="*/ 0 h 21"/>
                <a:gd name="T6" fmla="*/ 0 w 63"/>
                <a:gd name="T7" fmla="*/ 0 h 21"/>
                <a:gd name="T8" fmla="*/ 0 w 63"/>
                <a:gd name="T9" fmla="*/ 0 h 21"/>
                <a:gd name="T10" fmla="*/ 0 w 63"/>
                <a:gd name="T11" fmla="*/ 0 h 21"/>
                <a:gd name="T12" fmla="*/ 0 w 63"/>
                <a:gd name="T13" fmla="*/ 0 h 21"/>
                <a:gd name="T14" fmla="*/ 0 w 63"/>
                <a:gd name="T15" fmla="*/ 0 h 21"/>
                <a:gd name="T16" fmla="*/ 0 w 63"/>
                <a:gd name="T17" fmla="*/ 0 h 21"/>
                <a:gd name="T18" fmla="*/ 0 w 63"/>
                <a:gd name="T19" fmla="*/ 0 h 21"/>
                <a:gd name="T20" fmla="*/ 0 w 63"/>
                <a:gd name="T21" fmla="*/ 0 h 21"/>
                <a:gd name="T22" fmla="*/ 0 w 63"/>
                <a:gd name="T23" fmla="*/ 0 h 21"/>
                <a:gd name="T24" fmla="*/ 0 w 63"/>
                <a:gd name="T25" fmla="*/ 0 h 21"/>
                <a:gd name="T26" fmla="*/ 0 w 63"/>
                <a:gd name="T27" fmla="*/ 0 h 21"/>
                <a:gd name="T28" fmla="*/ 0 w 63"/>
                <a:gd name="T29" fmla="*/ 0 h 21"/>
                <a:gd name="T30" fmla="*/ 0 w 63"/>
                <a:gd name="T31" fmla="*/ 0 h 21"/>
                <a:gd name="T32" fmla="*/ 0 w 63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21"/>
                <a:gd name="T53" fmla="*/ 63 w 6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21">
                  <a:moveTo>
                    <a:pt x="0" y="0"/>
                  </a:moveTo>
                  <a:lnTo>
                    <a:pt x="6" y="0"/>
                  </a:lnTo>
                  <a:lnTo>
                    <a:pt x="16" y="1"/>
                  </a:lnTo>
                  <a:lnTo>
                    <a:pt x="25" y="3"/>
                  </a:lnTo>
                  <a:lnTo>
                    <a:pt x="35" y="5"/>
                  </a:lnTo>
                  <a:lnTo>
                    <a:pt x="46" y="8"/>
                  </a:lnTo>
                  <a:lnTo>
                    <a:pt x="54" y="10"/>
                  </a:lnTo>
                  <a:lnTo>
                    <a:pt x="60" y="14"/>
                  </a:lnTo>
                  <a:lnTo>
                    <a:pt x="63" y="19"/>
                  </a:lnTo>
                  <a:lnTo>
                    <a:pt x="60" y="21"/>
                  </a:lnTo>
                  <a:lnTo>
                    <a:pt x="55" y="21"/>
                  </a:lnTo>
                  <a:lnTo>
                    <a:pt x="46" y="19"/>
                  </a:lnTo>
                  <a:lnTo>
                    <a:pt x="35" y="15"/>
                  </a:lnTo>
                  <a:lnTo>
                    <a:pt x="23" y="11"/>
                  </a:lnTo>
                  <a:lnTo>
                    <a:pt x="13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6" name="Freeform 129"/>
            <p:cNvSpPr>
              <a:spLocks/>
            </p:cNvSpPr>
            <p:nvPr/>
          </p:nvSpPr>
          <p:spPr bwMode="auto">
            <a:xfrm>
              <a:off x="3483" y="2201"/>
              <a:ext cx="21" cy="4"/>
            </a:xfrm>
            <a:custGeom>
              <a:avLst/>
              <a:gdLst>
                <a:gd name="T0" fmla="*/ 0 w 62"/>
                <a:gd name="T1" fmla="*/ 0 h 13"/>
                <a:gd name="T2" fmla="*/ 0 w 62"/>
                <a:gd name="T3" fmla="*/ 0 h 13"/>
                <a:gd name="T4" fmla="*/ 0 w 62"/>
                <a:gd name="T5" fmla="*/ 0 h 13"/>
                <a:gd name="T6" fmla="*/ 0 w 62"/>
                <a:gd name="T7" fmla="*/ 0 h 13"/>
                <a:gd name="T8" fmla="*/ 0 w 62"/>
                <a:gd name="T9" fmla="*/ 0 h 13"/>
                <a:gd name="T10" fmla="*/ 0 w 62"/>
                <a:gd name="T11" fmla="*/ 0 h 13"/>
                <a:gd name="T12" fmla="*/ 0 w 62"/>
                <a:gd name="T13" fmla="*/ 0 h 13"/>
                <a:gd name="T14" fmla="*/ 0 w 62"/>
                <a:gd name="T15" fmla="*/ 0 h 13"/>
                <a:gd name="T16" fmla="*/ 0 w 62"/>
                <a:gd name="T17" fmla="*/ 0 h 13"/>
                <a:gd name="T18" fmla="*/ 0 w 62"/>
                <a:gd name="T19" fmla="*/ 0 h 13"/>
                <a:gd name="T20" fmla="*/ 0 w 62"/>
                <a:gd name="T21" fmla="*/ 0 h 13"/>
                <a:gd name="T22" fmla="*/ 0 w 62"/>
                <a:gd name="T23" fmla="*/ 0 h 13"/>
                <a:gd name="T24" fmla="*/ 0 w 62"/>
                <a:gd name="T25" fmla="*/ 0 h 13"/>
                <a:gd name="T26" fmla="*/ 0 w 62"/>
                <a:gd name="T27" fmla="*/ 0 h 13"/>
                <a:gd name="T28" fmla="*/ 0 w 62"/>
                <a:gd name="T29" fmla="*/ 0 h 13"/>
                <a:gd name="T30" fmla="*/ 0 w 62"/>
                <a:gd name="T31" fmla="*/ 0 h 13"/>
                <a:gd name="T32" fmla="*/ 0 w 62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3"/>
                <a:gd name="T53" fmla="*/ 62 w 6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3">
                  <a:moveTo>
                    <a:pt x="0" y="7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5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58" y="13"/>
                  </a:lnTo>
                  <a:lnTo>
                    <a:pt x="50" y="13"/>
                  </a:lnTo>
                  <a:lnTo>
                    <a:pt x="40" y="11"/>
                  </a:lnTo>
                  <a:lnTo>
                    <a:pt x="29" y="10"/>
                  </a:lnTo>
                  <a:lnTo>
                    <a:pt x="19" y="8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7" name="Freeform 130"/>
            <p:cNvSpPr>
              <a:spLocks/>
            </p:cNvSpPr>
            <p:nvPr/>
          </p:nvSpPr>
          <p:spPr bwMode="auto">
            <a:xfrm>
              <a:off x="3486" y="2189"/>
              <a:ext cx="24" cy="6"/>
            </a:xfrm>
            <a:custGeom>
              <a:avLst/>
              <a:gdLst>
                <a:gd name="T0" fmla="*/ 0 w 73"/>
                <a:gd name="T1" fmla="*/ 0 h 18"/>
                <a:gd name="T2" fmla="*/ 0 w 73"/>
                <a:gd name="T3" fmla="*/ 0 h 18"/>
                <a:gd name="T4" fmla="*/ 0 w 73"/>
                <a:gd name="T5" fmla="*/ 0 h 18"/>
                <a:gd name="T6" fmla="*/ 0 w 73"/>
                <a:gd name="T7" fmla="*/ 0 h 18"/>
                <a:gd name="T8" fmla="*/ 0 w 73"/>
                <a:gd name="T9" fmla="*/ 0 h 18"/>
                <a:gd name="T10" fmla="*/ 0 w 73"/>
                <a:gd name="T11" fmla="*/ 0 h 18"/>
                <a:gd name="T12" fmla="*/ 0 w 73"/>
                <a:gd name="T13" fmla="*/ 0 h 18"/>
                <a:gd name="T14" fmla="*/ 0 w 73"/>
                <a:gd name="T15" fmla="*/ 0 h 18"/>
                <a:gd name="T16" fmla="*/ 0 w 73"/>
                <a:gd name="T17" fmla="*/ 0 h 18"/>
                <a:gd name="T18" fmla="*/ 0 w 73"/>
                <a:gd name="T19" fmla="*/ 0 h 18"/>
                <a:gd name="T20" fmla="*/ 0 w 73"/>
                <a:gd name="T21" fmla="*/ 0 h 18"/>
                <a:gd name="T22" fmla="*/ 0 w 73"/>
                <a:gd name="T23" fmla="*/ 0 h 18"/>
                <a:gd name="T24" fmla="*/ 0 w 73"/>
                <a:gd name="T25" fmla="*/ 0 h 18"/>
                <a:gd name="T26" fmla="*/ 0 w 73"/>
                <a:gd name="T27" fmla="*/ 0 h 18"/>
                <a:gd name="T28" fmla="*/ 0 w 73"/>
                <a:gd name="T29" fmla="*/ 0 h 18"/>
                <a:gd name="T30" fmla="*/ 0 w 73"/>
                <a:gd name="T31" fmla="*/ 0 h 18"/>
                <a:gd name="T32" fmla="*/ 0 w 73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8"/>
                <a:gd name="T53" fmla="*/ 73 w 73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8">
                  <a:moveTo>
                    <a:pt x="0" y="18"/>
                  </a:moveTo>
                  <a:lnTo>
                    <a:pt x="8" y="15"/>
                  </a:lnTo>
                  <a:lnTo>
                    <a:pt x="19" y="10"/>
                  </a:lnTo>
                  <a:lnTo>
                    <a:pt x="31" y="6"/>
                  </a:lnTo>
                  <a:lnTo>
                    <a:pt x="42" y="2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70" y="1"/>
                  </a:lnTo>
                  <a:lnTo>
                    <a:pt x="73" y="5"/>
                  </a:lnTo>
                  <a:lnTo>
                    <a:pt x="71" y="8"/>
                  </a:lnTo>
                  <a:lnTo>
                    <a:pt x="65" y="12"/>
                  </a:lnTo>
                  <a:lnTo>
                    <a:pt x="56" y="13"/>
                  </a:lnTo>
                  <a:lnTo>
                    <a:pt x="44" y="15"/>
                  </a:lnTo>
                  <a:lnTo>
                    <a:pt x="31" y="16"/>
                  </a:lnTo>
                  <a:lnTo>
                    <a:pt x="19" y="16"/>
                  </a:lnTo>
                  <a:lnTo>
                    <a:pt x="8" y="1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8" name="Freeform 131"/>
            <p:cNvSpPr>
              <a:spLocks/>
            </p:cNvSpPr>
            <p:nvPr/>
          </p:nvSpPr>
          <p:spPr bwMode="auto">
            <a:xfrm>
              <a:off x="3490" y="2178"/>
              <a:ext cx="27" cy="7"/>
            </a:xfrm>
            <a:custGeom>
              <a:avLst/>
              <a:gdLst>
                <a:gd name="T0" fmla="*/ 0 w 79"/>
                <a:gd name="T1" fmla="*/ 0 h 21"/>
                <a:gd name="T2" fmla="*/ 0 w 79"/>
                <a:gd name="T3" fmla="*/ 0 h 21"/>
                <a:gd name="T4" fmla="*/ 0 w 79"/>
                <a:gd name="T5" fmla="*/ 0 h 21"/>
                <a:gd name="T6" fmla="*/ 0 w 79"/>
                <a:gd name="T7" fmla="*/ 0 h 21"/>
                <a:gd name="T8" fmla="*/ 0 w 79"/>
                <a:gd name="T9" fmla="*/ 0 h 21"/>
                <a:gd name="T10" fmla="*/ 0 w 79"/>
                <a:gd name="T11" fmla="*/ 0 h 21"/>
                <a:gd name="T12" fmla="*/ 0 w 79"/>
                <a:gd name="T13" fmla="*/ 0 h 21"/>
                <a:gd name="T14" fmla="*/ 0 w 79"/>
                <a:gd name="T15" fmla="*/ 0 h 21"/>
                <a:gd name="T16" fmla="*/ 0 w 79"/>
                <a:gd name="T17" fmla="*/ 0 h 21"/>
                <a:gd name="T18" fmla="*/ 0 w 79"/>
                <a:gd name="T19" fmla="*/ 0 h 21"/>
                <a:gd name="T20" fmla="*/ 0 w 79"/>
                <a:gd name="T21" fmla="*/ 0 h 21"/>
                <a:gd name="T22" fmla="*/ 0 w 79"/>
                <a:gd name="T23" fmla="*/ 0 h 21"/>
                <a:gd name="T24" fmla="*/ 0 w 79"/>
                <a:gd name="T25" fmla="*/ 0 h 21"/>
                <a:gd name="T26" fmla="*/ 0 w 79"/>
                <a:gd name="T27" fmla="*/ 0 h 21"/>
                <a:gd name="T28" fmla="*/ 0 w 79"/>
                <a:gd name="T29" fmla="*/ 0 h 21"/>
                <a:gd name="T30" fmla="*/ 0 w 79"/>
                <a:gd name="T31" fmla="*/ 0 h 21"/>
                <a:gd name="T32" fmla="*/ 0 w 7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21"/>
                <a:gd name="T53" fmla="*/ 79 w 7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21">
                  <a:moveTo>
                    <a:pt x="0" y="21"/>
                  </a:moveTo>
                  <a:lnTo>
                    <a:pt x="7" y="19"/>
                  </a:lnTo>
                  <a:lnTo>
                    <a:pt x="19" y="14"/>
                  </a:lnTo>
                  <a:lnTo>
                    <a:pt x="32" y="9"/>
                  </a:lnTo>
                  <a:lnTo>
                    <a:pt x="45" y="5"/>
                  </a:lnTo>
                  <a:lnTo>
                    <a:pt x="58" y="1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79" y="4"/>
                  </a:lnTo>
                  <a:lnTo>
                    <a:pt x="75" y="9"/>
                  </a:lnTo>
                  <a:lnTo>
                    <a:pt x="68" y="13"/>
                  </a:lnTo>
                  <a:lnTo>
                    <a:pt x="56" y="15"/>
                  </a:lnTo>
                  <a:lnTo>
                    <a:pt x="43" y="18"/>
                  </a:lnTo>
                  <a:lnTo>
                    <a:pt x="29" y="19"/>
                  </a:lnTo>
                  <a:lnTo>
                    <a:pt x="16" y="20"/>
                  </a:lnTo>
                  <a:lnTo>
                    <a:pt x="7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9" name="Freeform 132"/>
            <p:cNvSpPr>
              <a:spLocks/>
            </p:cNvSpPr>
            <p:nvPr/>
          </p:nvSpPr>
          <p:spPr bwMode="auto">
            <a:xfrm>
              <a:off x="3490" y="2153"/>
              <a:ext cx="29" cy="13"/>
            </a:xfrm>
            <a:custGeom>
              <a:avLst/>
              <a:gdLst>
                <a:gd name="T0" fmla="*/ 0 w 84"/>
                <a:gd name="T1" fmla="*/ 0 h 39"/>
                <a:gd name="T2" fmla="*/ 0 w 84"/>
                <a:gd name="T3" fmla="*/ 0 h 39"/>
                <a:gd name="T4" fmla="*/ 0 w 84"/>
                <a:gd name="T5" fmla="*/ 0 h 39"/>
                <a:gd name="T6" fmla="*/ 0 w 84"/>
                <a:gd name="T7" fmla="*/ 0 h 39"/>
                <a:gd name="T8" fmla="*/ 0 w 84"/>
                <a:gd name="T9" fmla="*/ 0 h 39"/>
                <a:gd name="T10" fmla="*/ 0 w 84"/>
                <a:gd name="T11" fmla="*/ 0 h 39"/>
                <a:gd name="T12" fmla="*/ 0 w 84"/>
                <a:gd name="T13" fmla="*/ 0 h 39"/>
                <a:gd name="T14" fmla="*/ 0 w 84"/>
                <a:gd name="T15" fmla="*/ 0 h 39"/>
                <a:gd name="T16" fmla="*/ 0 w 84"/>
                <a:gd name="T17" fmla="*/ 0 h 39"/>
                <a:gd name="T18" fmla="*/ 0 w 84"/>
                <a:gd name="T19" fmla="*/ 0 h 39"/>
                <a:gd name="T20" fmla="*/ 0 w 84"/>
                <a:gd name="T21" fmla="*/ 0 h 39"/>
                <a:gd name="T22" fmla="*/ 0 w 84"/>
                <a:gd name="T23" fmla="*/ 0 h 39"/>
                <a:gd name="T24" fmla="*/ 0 w 84"/>
                <a:gd name="T25" fmla="*/ 0 h 39"/>
                <a:gd name="T26" fmla="*/ 0 w 84"/>
                <a:gd name="T27" fmla="*/ 0 h 39"/>
                <a:gd name="T28" fmla="*/ 0 w 84"/>
                <a:gd name="T29" fmla="*/ 0 h 39"/>
                <a:gd name="T30" fmla="*/ 0 w 84"/>
                <a:gd name="T31" fmla="*/ 0 h 39"/>
                <a:gd name="T32" fmla="*/ 0 w 84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39"/>
                <a:gd name="T53" fmla="*/ 84 w 84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39">
                  <a:moveTo>
                    <a:pt x="0" y="39"/>
                  </a:moveTo>
                  <a:lnTo>
                    <a:pt x="8" y="33"/>
                  </a:lnTo>
                  <a:lnTo>
                    <a:pt x="19" y="25"/>
                  </a:lnTo>
                  <a:lnTo>
                    <a:pt x="31" y="18"/>
                  </a:lnTo>
                  <a:lnTo>
                    <a:pt x="46" y="10"/>
                  </a:lnTo>
                  <a:lnTo>
                    <a:pt x="59" y="5"/>
                  </a:lnTo>
                  <a:lnTo>
                    <a:pt x="71" y="2"/>
                  </a:lnTo>
                  <a:lnTo>
                    <a:pt x="80" y="0"/>
                  </a:lnTo>
                  <a:lnTo>
                    <a:pt x="84" y="3"/>
                  </a:lnTo>
                  <a:lnTo>
                    <a:pt x="83" y="7"/>
                  </a:lnTo>
                  <a:lnTo>
                    <a:pt x="75" y="12"/>
                  </a:lnTo>
                  <a:lnTo>
                    <a:pt x="62" y="17"/>
                  </a:lnTo>
                  <a:lnTo>
                    <a:pt x="47" y="20"/>
                  </a:lnTo>
                  <a:lnTo>
                    <a:pt x="31" y="25"/>
                  </a:lnTo>
                  <a:lnTo>
                    <a:pt x="17" y="30"/>
                  </a:lnTo>
                  <a:lnTo>
                    <a:pt x="6" y="3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0" name="Freeform 133"/>
            <p:cNvSpPr>
              <a:spLocks/>
            </p:cNvSpPr>
            <p:nvPr/>
          </p:nvSpPr>
          <p:spPr bwMode="auto">
            <a:xfrm>
              <a:off x="3488" y="2129"/>
              <a:ext cx="27" cy="16"/>
            </a:xfrm>
            <a:custGeom>
              <a:avLst/>
              <a:gdLst>
                <a:gd name="T0" fmla="*/ 0 w 78"/>
                <a:gd name="T1" fmla="*/ 0 h 47"/>
                <a:gd name="T2" fmla="*/ 0 w 78"/>
                <a:gd name="T3" fmla="*/ 0 h 47"/>
                <a:gd name="T4" fmla="*/ 0 w 78"/>
                <a:gd name="T5" fmla="*/ 0 h 47"/>
                <a:gd name="T6" fmla="*/ 0 w 78"/>
                <a:gd name="T7" fmla="*/ 0 h 47"/>
                <a:gd name="T8" fmla="*/ 0 w 78"/>
                <a:gd name="T9" fmla="*/ 0 h 47"/>
                <a:gd name="T10" fmla="*/ 0 w 78"/>
                <a:gd name="T11" fmla="*/ 0 h 47"/>
                <a:gd name="T12" fmla="*/ 0 w 78"/>
                <a:gd name="T13" fmla="*/ 0 h 47"/>
                <a:gd name="T14" fmla="*/ 0 w 78"/>
                <a:gd name="T15" fmla="*/ 0 h 47"/>
                <a:gd name="T16" fmla="*/ 0 w 78"/>
                <a:gd name="T17" fmla="*/ 0 h 47"/>
                <a:gd name="T18" fmla="*/ 0 w 78"/>
                <a:gd name="T19" fmla="*/ 0 h 47"/>
                <a:gd name="T20" fmla="*/ 0 w 78"/>
                <a:gd name="T21" fmla="*/ 0 h 47"/>
                <a:gd name="T22" fmla="*/ 0 w 78"/>
                <a:gd name="T23" fmla="*/ 0 h 47"/>
                <a:gd name="T24" fmla="*/ 0 w 78"/>
                <a:gd name="T25" fmla="*/ 0 h 47"/>
                <a:gd name="T26" fmla="*/ 0 w 78"/>
                <a:gd name="T27" fmla="*/ 0 h 47"/>
                <a:gd name="T28" fmla="*/ 0 w 78"/>
                <a:gd name="T29" fmla="*/ 0 h 47"/>
                <a:gd name="T30" fmla="*/ 0 w 78"/>
                <a:gd name="T31" fmla="*/ 0 h 47"/>
                <a:gd name="T32" fmla="*/ 0 w 78"/>
                <a:gd name="T33" fmla="*/ 0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47"/>
                <a:gd name="T53" fmla="*/ 78 w 78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47">
                  <a:moveTo>
                    <a:pt x="0" y="47"/>
                  </a:moveTo>
                  <a:lnTo>
                    <a:pt x="7" y="42"/>
                  </a:lnTo>
                  <a:lnTo>
                    <a:pt x="16" y="33"/>
                  </a:lnTo>
                  <a:lnTo>
                    <a:pt x="28" y="24"/>
                  </a:lnTo>
                  <a:lnTo>
                    <a:pt x="41" y="15"/>
                  </a:lnTo>
                  <a:lnTo>
                    <a:pt x="54" y="8"/>
                  </a:lnTo>
                  <a:lnTo>
                    <a:pt x="65" y="3"/>
                  </a:lnTo>
                  <a:lnTo>
                    <a:pt x="74" y="0"/>
                  </a:lnTo>
                  <a:lnTo>
                    <a:pt x="78" y="3"/>
                  </a:lnTo>
                  <a:lnTo>
                    <a:pt x="77" y="8"/>
                  </a:lnTo>
                  <a:lnTo>
                    <a:pt x="69" y="14"/>
                  </a:lnTo>
                  <a:lnTo>
                    <a:pt x="58" y="20"/>
                  </a:lnTo>
                  <a:lnTo>
                    <a:pt x="44" y="27"/>
                  </a:lnTo>
                  <a:lnTo>
                    <a:pt x="29" y="33"/>
                  </a:lnTo>
                  <a:lnTo>
                    <a:pt x="16" y="39"/>
                  </a:lnTo>
                  <a:lnTo>
                    <a:pt x="6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1" name="Freeform 134"/>
            <p:cNvSpPr>
              <a:spLocks/>
            </p:cNvSpPr>
            <p:nvPr/>
          </p:nvSpPr>
          <p:spPr bwMode="auto">
            <a:xfrm>
              <a:off x="3491" y="2163"/>
              <a:ext cx="25" cy="12"/>
            </a:xfrm>
            <a:custGeom>
              <a:avLst/>
              <a:gdLst>
                <a:gd name="T0" fmla="*/ 0 w 71"/>
                <a:gd name="T1" fmla="*/ 0 h 39"/>
                <a:gd name="T2" fmla="*/ 0 w 71"/>
                <a:gd name="T3" fmla="*/ 0 h 39"/>
                <a:gd name="T4" fmla="*/ 0 w 71"/>
                <a:gd name="T5" fmla="*/ 0 h 39"/>
                <a:gd name="T6" fmla="*/ 0 w 71"/>
                <a:gd name="T7" fmla="*/ 0 h 39"/>
                <a:gd name="T8" fmla="*/ 0 w 71"/>
                <a:gd name="T9" fmla="*/ 0 h 39"/>
                <a:gd name="T10" fmla="*/ 0 w 71"/>
                <a:gd name="T11" fmla="*/ 0 h 39"/>
                <a:gd name="T12" fmla="*/ 0 w 71"/>
                <a:gd name="T13" fmla="*/ 0 h 39"/>
                <a:gd name="T14" fmla="*/ 0 w 71"/>
                <a:gd name="T15" fmla="*/ 0 h 39"/>
                <a:gd name="T16" fmla="*/ 0 w 71"/>
                <a:gd name="T17" fmla="*/ 0 h 39"/>
                <a:gd name="T18" fmla="*/ 0 w 71"/>
                <a:gd name="T19" fmla="*/ 0 h 39"/>
                <a:gd name="T20" fmla="*/ 0 w 71"/>
                <a:gd name="T21" fmla="*/ 0 h 39"/>
                <a:gd name="T22" fmla="*/ 0 w 71"/>
                <a:gd name="T23" fmla="*/ 0 h 39"/>
                <a:gd name="T24" fmla="*/ 0 w 71"/>
                <a:gd name="T25" fmla="*/ 0 h 39"/>
                <a:gd name="T26" fmla="*/ 0 w 71"/>
                <a:gd name="T27" fmla="*/ 0 h 39"/>
                <a:gd name="T28" fmla="*/ 0 w 71"/>
                <a:gd name="T29" fmla="*/ 0 h 39"/>
                <a:gd name="T30" fmla="*/ 0 w 71"/>
                <a:gd name="T31" fmla="*/ 0 h 39"/>
                <a:gd name="T32" fmla="*/ 0 w 71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9"/>
                <a:gd name="T53" fmla="*/ 71 w 71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9">
                  <a:moveTo>
                    <a:pt x="0" y="39"/>
                  </a:moveTo>
                  <a:lnTo>
                    <a:pt x="7" y="34"/>
                  </a:lnTo>
                  <a:lnTo>
                    <a:pt x="16" y="28"/>
                  </a:lnTo>
                  <a:lnTo>
                    <a:pt x="28" y="19"/>
                  </a:lnTo>
                  <a:lnTo>
                    <a:pt x="40" y="11"/>
                  </a:lnTo>
                  <a:lnTo>
                    <a:pt x="52" y="5"/>
                  </a:lnTo>
                  <a:lnTo>
                    <a:pt x="61" y="1"/>
                  </a:lnTo>
                  <a:lnTo>
                    <a:pt x="69" y="0"/>
                  </a:lnTo>
                  <a:lnTo>
                    <a:pt x="71" y="3"/>
                  </a:lnTo>
                  <a:lnTo>
                    <a:pt x="69" y="9"/>
                  </a:lnTo>
                  <a:lnTo>
                    <a:pt x="62" y="14"/>
                  </a:lnTo>
                  <a:lnTo>
                    <a:pt x="52" y="19"/>
                  </a:lnTo>
                  <a:lnTo>
                    <a:pt x="40" y="24"/>
                  </a:lnTo>
                  <a:lnTo>
                    <a:pt x="27" y="29"/>
                  </a:lnTo>
                  <a:lnTo>
                    <a:pt x="15" y="33"/>
                  </a:lnTo>
                  <a:lnTo>
                    <a:pt x="6" y="3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2" name="Freeform 135"/>
            <p:cNvSpPr>
              <a:spLocks/>
            </p:cNvSpPr>
            <p:nvPr/>
          </p:nvSpPr>
          <p:spPr bwMode="auto">
            <a:xfrm>
              <a:off x="3458" y="2153"/>
              <a:ext cx="35" cy="22"/>
            </a:xfrm>
            <a:custGeom>
              <a:avLst/>
              <a:gdLst>
                <a:gd name="T0" fmla="*/ 0 w 102"/>
                <a:gd name="T1" fmla="*/ 0 h 62"/>
                <a:gd name="T2" fmla="*/ 0 w 102"/>
                <a:gd name="T3" fmla="*/ 0 h 62"/>
                <a:gd name="T4" fmla="*/ 0 w 102"/>
                <a:gd name="T5" fmla="*/ 0 h 62"/>
                <a:gd name="T6" fmla="*/ 0 w 102"/>
                <a:gd name="T7" fmla="*/ 0 h 62"/>
                <a:gd name="T8" fmla="*/ 0 w 102"/>
                <a:gd name="T9" fmla="*/ 0 h 62"/>
                <a:gd name="T10" fmla="*/ 0 w 102"/>
                <a:gd name="T11" fmla="*/ 0 h 62"/>
                <a:gd name="T12" fmla="*/ 0 w 102"/>
                <a:gd name="T13" fmla="*/ 0 h 62"/>
                <a:gd name="T14" fmla="*/ 0 w 102"/>
                <a:gd name="T15" fmla="*/ 0 h 62"/>
                <a:gd name="T16" fmla="*/ 0 w 102"/>
                <a:gd name="T17" fmla="*/ 0 h 62"/>
                <a:gd name="T18" fmla="*/ 0 w 102"/>
                <a:gd name="T19" fmla="*/ 0 h 62"/>
                <a:gd name="T20" fmla="*/ 0 w 102"/>
                <a:gd name="T21" fmla="*/ 0 h 62"/>
                <a:gd name="T22" fmla="*/ 0 w 102"/>
                <a:gd name="T23" fmla="*/ 0 h 62"/>
                <a:gd name="T24" fmla="*/ 0 w 102"/>
                <a:gd name="T25" fmla="*/ 0 h 62"/>
                <a:gd name="T26" fmla="*/ 0 w 102"/>
                <a:gd name="T27" fmla="*/ 0 h 62"/>
                <a:gd name="T28" fmla="*/ 0 w 102"/>
                <a:gd name="T29" fmla="*/ 0 h 62"/>
                <a:gd name="T30" fmla="*/ 0 w 102"/>
                <a:gd name="T31" fmla="*/ 0 h 62"/>
                <a:gd name="T32" fmla="*/ 0 w 102"/>
                <a:gd name="T33" fmla="*/ 0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62"/>
                <a:gd name="T53" fmla="*/ 102 w 10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62">
                  <a:moveTo>
                    <a:pt x="0" y="1"/>
                  </a:moveTo>
                  <a:lnTo>
                    <a:pt x="5" y="0"/>
                  </a:lnTo>
                  <a:lnTo>
                    <a:pt x="17" y="2"/>
                  </a:lnTo>
                  <a:lnTo>
                    <a:pt x="32" y="8"/>
                  </a:lnTo>
                  <a:lnTo>
                    <a:pt x="49" y="18"/>
                  </a:lnTo>
                  <a:lnTo>
                    <a:pt x="66" y="28"/>
                  </a:lnTo>
                  <a:lnTo>
                    <a:pt x="82" y="40"/>
                  </a:lnTo>
                  <a:lnTo>
                    <a:pt x="95" y="52"/>
                  </a:lnTo>
                  <a:lnTo>
                    <a:pt x="102" y="62"/>
                  </a:lnTo>
                  <a:lnTo>
                    <a:pt x="94" y="58"/>
                  </a:lnTo>
                  <a:lnTo>
                    <a:pt x="81" y="51"/>
                  </a:lnTo>
                  <a:lnTo>
                    <a:pt x="63" y="42"/>
                  </a:lnTo>
                  <a:lnTo>
                    <a:pt x="45" y="32"/>
                  </a:lnTo>
                  <a:lnTo>
                    <a:pt x="28" y="22"/>
                  </a:lnTo>
                  <a:lnTo>
                    <a:pt x="13" y="12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3" name="Freeform 136"/>
            <p:cNvSpPr>
              <a:spLocks/>
            </p:cNvSpPr>
            <p:nvPr/>
          </p:nvSpPr>
          <p:spPr bwMode="auto">
            <a:xfrm>
              <a:off x="3464" y="2140"/>
              <a:ext cx="28" cy="18"/>
            </a:xfrm>
            <a:custGeom>
              <a:avLst/>
              <a:gdLst>
                <a:gd name="T0" fmla="*/ 0 w 79"/>
                <a:gd name="T1" fmla="*/ 0 h 53"/>
                <a:gd name="T2" fmla="*/ 0 w 79"/>
                <a:gd name="T3" fmla="*/ 0 h 53"/>
                <a:gd name="T4" fmla="*/ 0 w 79"/>
                <a:gd name="T5" fmla="*/ 0 h 53"/>
                <a:gd name="T6" fmla="*/ 0 w 79"/>
                <a:gd name="T7" fmla="*/ 0 h 53"/>
                <a:gd name="T8" fmla="*/ 0 w 79"/>
                <a:gd name="T9" fmla="*/ 0 h 53"/>
                <a:gd name="T10" fmla="*/ 0 w 79"/>
                <a:gd name="T11" fmla="*/ 0 h 53"/>
                <a:gd name="T12" fmla="*/ 0 w 79"/>
                <a:gd name="T13" fmla="*/ 0 h 53"/>
                <a:gd name="T14" fmla="*/ 0 w 79"/>
                <a:gd name="T15" fmla="*/ 0 h 53"/>
                <a:gd name="T16" fmla="*/ 0 w 79"/>
                <a:gd name="T17" fmla="*/ 0 h 53"/>
                <a:gd name="T18" fmla="*/ 0 w 79"/>
                <a:gd name="T19" fmla="*/ 0 h 53"/>
                <a:gd name="T20" fmla="*/ 0 w 79"/>
                <a:gd name="T21" fmla="*/ 0 h 53"/>
                <a:gd name="T22" fmla="*/ 0 w 79"/>
                <a:gd name="T23" fmla="*/ 0 h 53"/>
                <a:gd name="T24" fmla="*/ 0 w 79"/>
                <a:gd name="T25" fmla="*/ 0 h 53"/>
                <a:gd name="T26" fmla="*/ 0 w 79"/>
                <a:gd name="T27" fmla="*/ 0 h 53"/>
                <a:gd name="T28" fmla="*/ 0 w 79"/>
                <a:gd name="T29" fmla="*/ 0 h 53"/>
                <a:gd name="T30" fmla="*/ 0 w 79"/>
                <a:gd name="T31" fmla="*/ 0 h 53"/>
                <a:gd name="T32" fmla="*/ 0 w 79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3"/>
                <a:gd name="T53" fmla="*/ 79 w 79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3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3" y="7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2" y="32"/>
                  </a:lnTo>
                  <a:lnTo>
                    <a:pt x="72" y="42"/>
                  </a:lnTo>
                  <a:lnTo>
                    <a:pt x="79" y="53"/>
                  </a:lnTo>
                  <a:lnTo>
                    <a:pt x="71" y="47"/>
                  </a:lnTo>
                  <a:lnTo>
                    <a:pt x="59" y="39"/>
                  </a:lnTo>
                  <a:lnTo>
                    <a:pt x="46" y="31"/>
                  </a:lnTo>
                  <a:lnTo>
                    <a:pt x="31" y="22"/>
                  </a:lnTo>
                  <a:lnTo>
                    <a:pt x="19" y="15"/>
                  </a:lnTo>
                  <a:lnTo>
                    <a:pt x="9" y="8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4" name="Freeform 137"/>
            <p:cNvSpPr>
              <a:spLocks/>
            </p:cNvSpPr>
            <p:nvPr/>
          </p:nvSpPr>
          <p:spPr bwMode="auto">
            <a:xfrm>
              <a:off x="3490" y="2140"/>
              <a:ext cx="27" cy="15"/>
            </a:xfrm>
            <a:custGeom>
              <a:avLst/>
              <a:gdLst>
                <a:gd name="T0" fmla="*/ 0 w 79"/>
                <a:gd name="T1" fmla="*/ 0 h 46"/>
                <a:gd name="T2" fmla="*/ 0 w 79"/>
                <a:gd name="T3" fmla="*/ 0 h 46"/>
                <a:gd name="T4" fmla="*/ 0 w 79"/>
                <a:gd name="T5" fmla="*/ 0 h 46"/>
                <a:gd name="T6" fmla="*/ 0 w 79"/>
                <a:gd name="T7" fmla="*/ 0 h 46"/>
                <a:gd name="T8" fmla="*/ 0 w 79"/>
                <a:gd name="T9" fmla="*/ 0 h 46"/>
                <a:gd name="T10" fmla="*/ 0 w 79"/>
                <a:gd name="T11" fmla="*/ 0 h 46"/>
                <a:gd name="T12" fmla="*/ 0 w 79"/>
                <a:gd name="T13" fmla="*/ 0 h 46"/>
                <a:gd name="T14" fmla="*/ 0 w 79"/>
                <a:gd name="T15" fmla="*/ 0 h 46"/>
                <a:gd name="T16" fmla="*/ 0 w 79"/>
                <a:gd name="T17" fmla="*/ 0 h 46"/>
                <a:gd name="T18" fmla="*/ 0 w 79"/>
                <a:gd name="T19" fmla="*/ 0 h 46"/>
                <a:gd name="T20" fmla="*/ 0 w 79"/>
                <a:gd name="T21" fmla="*/ 0 h 46"/>
                <a:gd name="T22" fmla="*/ 0 w 79"/>
                <a:gd name="T23" fmla="*/ 0 h 46"/>
                <a:gd name="T24" fmla="*/ 0 w 79"/>
                <a:gd name="T25" fmla="*/ 0 h 46"/>
                <a:gd name="T26" fmla="*/ 0 w 79"/>
                <a:gd name="T27" fmla="*/ 0 h 46"/>
                <a:gd name="T28" fmla="*/ 0 w 79"/>
                <a:gd name="T29" fmla="*/ 0 h 46"/>
                <a:gd name="T30" fmla="*/ 0 w 79"/>
                <a:gd name="T31" fmla="*/ 0 h 46"/>
                <a:gd name="T32" fmla="*/ 0 w 79"/>
                <a:gd name="T33" fmla="*/ 0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46"/>
                <a:gd name="T53" fmla="*/ 79 w 79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46">
                  <a:moveTo>
                    <a:pt x="0" y="46"/>
                  </a:moveTo>
                  <a:lnTo>
                    <a:pt x="7" y="40"/>
                  </a:lnTo>
                  <a:lnTo>
                    <a:pt x="16" y="32"/>
                  </a:lnTo>
                  <a:lnTo>
                    <a:pt x="29" y="24"/>
                  </a:lnTo>
                  <a:lnTo>
                    <a:pt x="43" y="15"/>
                  </a:lnTo>
                  <a:lnTo>
                    <a:pt x="54" y="7"/>
                  </a:lnTo>
                  <a:lnTo>
                    <a:pt x="66" y="2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78" y="7"/>
                  </a:lnTo>
                  <a:lnTo>
                    <a:pt x="70" y="14"/>
                  </a:lnTo>
                  <a:lnTo>
                    <a:pt x="58" y="20"/>
                  </a:lnTo>
                  <a:lnTo>
                    <a:pt x="44" y="26"/>
                  </a:lnTo>
                  <a:lnTo>
                    <a:pt x="29" y="31"/>
                  </a:lnTo>
                  <a:lnTo>
                    <a:pt x="16" y="37"/>
                  </a:lnTo>
                  <a:lnTo>
                    <a:pt x="6" y="4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5" name="Freeform 138"/>
            <p:cNvSpPr>
              <a:spLocks/>
            </p:cNvSpPr>
            <p:nvPr/>
          </p:nvSpPr>
          <p:spPr bwMode="auto">
            <a:xfrm>
              <a:off x="2921" y="2855"/>
              <a:ext cx="119" cy="42"/>
            </a:xfrm>
            <a:custGeom>
              <a:avLst/>
              <a:gdLst>
                <a:gd name="T0" fmla="*/ 0 w 344"/>
                <a:gd name="T1" fmla="*/ 0 h 126"/>
                <a:gd name="T2" fmla="*/ 0 w 344"/>
                <a:gd name="T3" fmla="*/ 0 h 126"/>
                <a:gd name="T4" fmla="*/ 0 w 344"/>
                <a:gd name="T5" fmla="*/ 0 h 126"/>
                <a:gd name="T6" fmla="*/ 0 w 344"/>
                <a:gd name="T7" fmla="*/ 0 h 126"/>
                <a:gd name="T8" fmla="*/ 0 w 344"/>
                <a:gd name="T9" fmla="*/ 0 h 126"/>
                <a:gd name="T10" fmla="*/ 0 w 344"/>
                <a:gd name="T11" fmla="*/ 0 h 126"/>
                <a:gd name="T12" fmla="*/ 0 w 344"/>
                <a:gd name="T13" fmla="*/ 0 h 126"/>
                <a:gd name="T14" fmla="*/ 0 w 344"/>
                <a:gd name="T15" fmla="*/ 0 h 126"/>
                <a:gd name="T16" fmla="*/ 0 w 344"/>
                <a:gd name="T17" fmla="*/ 0 h 126"/>
                <a:gd name="T18" fmla="*/ 0 w 344"/>
                <a:gd name="T19" fmla="*/ 0 h 126"/>
                <a:gd name="T20" fmla="*/ 0 w 344"/>
                <a:gd name="T21" fmla="*/ 0 h 126"/>
                <a:gd name="T22" fmla="*/ 0 w 344"/>
                <a:gd name="T23" fmla="*/ 0 h 126"/>
                <a:gd name="T24" fmla="*/ 0 w 344"/>
                <a:gd name="T25" fmla="*/ 0 h 126"/>
                <a:gd name="T26" fmla="*/ 0 w 344"/>
                <a:gd name="T27" fmla="*/ 0 h 126"/>
                <a:gd name="T28" fmla="*/ 0 w 344"/>
                <a:gd name="T29" fmla="*/ 0 h 126"/>
                <a:gd name="T30" fmla="*/ 0 w 344"/>
                <a:gd name="T31" fmla="*/ 0 h 126"/>
                <a:gd name="T32" fmla="*/ 0 w 344"/>
                <a:gd name="T33" fmla="*/ 0 h 126"/>
                <a:gd name="T34" fmla="*/ 0 w 344"/>
                <a:gd name="T35" fmla="*/ 0 h 126"/>
                <a:gd name="T36" fmla="*/ 0 w 344"/>
                <a:gd name="T37" fmla="*/ 0 h 126"/>
                <a:gd name="T38" fmla="*/ 0 w 344"/>
                <a:gd name="T39" fmla="*/ 0 h 126"/>
                <a:gd name="T40" fmla="*/ 0 w 344"/>
                <a:gd name="T41" fmla="*/ 0 h 126"/>
                <a:gd name="T42" fmla="*/ 0 w 344"/>
                <a:gd name="T43" fmla="*/ 0 h 126"/>
                <a:gd name="T44" fmla="*/ 0 w 344"/>
                <a:gd name="T45" fmla="*/ 0 h 126"/>
                <a:gd name="T46" fmla="*/ 0 w 344"/>
                <a:gd name="T47" fmla="*/ 0 h 126"/>
                <a:gd name="T48" fmla="*/ 0 w 344"/>
                <a:gd name="T49" fmla="*/ 0 h 126"/>
                <a:gd name="T50" fmla="*/ 0 w 344"/>
                <a:gd name="T51" fmla="*/ 0 h 126"/>
                <a:gd name="T52" fmla="*/ 0 w 344"/>
                <a:gd name="T53" fmla="*/ 0 h 126"/>
                <a:gd name="T54" fmla="*/ 0 w 344"/>
                <a:gd name="T55" fmla="*/ 0 h 126"/>
                <a:gd name="T56" fmla="*/ 0 w 344"/>
                <a:gd name="T57" fmla="*/ 0 h 126"/>
                <a:gd name="T58" fmla="*/ 0 w 344"/>
                <a:gd name="T59" fmla="*/ 0 h 126"/>
                <a:gd name="T60" fmla="*/ 0 w 344"/>
                <a:gd name="T61" fmla="*/ 0 h 126"/>
                <a:gd name="T62" fmla="*/ 0 w 344"/>
                <a:gd name="T63" fmla="*/ 0 h 126"/>
                <a:gd name="T64" fmla="*/ 0 w 344"/>
                <a:gd name="T65" fmla="*/ 0 h 126"/>
                <a:gd name="T66" fmla="*/ 0 w 344"/>
                <a:gd name="T67" fmla="*/ 0 h 126"/>
                <a:gd name="T68" fmla="*/ 0 w 344"/>
                <a:gd name="T69" fmla="*/ 0 h 126"/>
                <a:gd name="T70" fmla="*/ 0 w 344"/>
                <a:gd name="T71" fmla="*/ 0 h 126"/>
                <a:gd name="T72" fmla="*/ 0 w 344"/>
                <a:gd name="T73" fmla="*/ 0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4"/>
                <a:gd name="T112" fmla="*/ 0 h 126"/>
                <a:gd name="T113" fmla="*/ 344 w 344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4" h="126">
                  <a:moveTo>
                    <a:pt x="344" y="23"/>
                  </a:moveTo>
                  <a:lnTo>
                    <a:pt x="344" y="24"/>
                  </a:lnTo>
                  <a:lnTo>
                    <a:pt x="340" y="27"/>
                  </a:lnTo>
                  <a:lnTo>
                    <a:pt x="336" y="28"/>
                  </a:lnTo>
                  <a:lnTo>
                    <a:pt x="336" y="30"/>
                  </a:lnTo>
                  <a:lnTo>
                    <a:pt x="309" y="22"/>
                  </a:lnTo>
                  <a:lnTo>
                    <a:pt x="282" y="17"/>
                  </a:lnTo>
                  <a:lnTo>
                    <a:pt x="256" y="15"/>
                  </a:lnTo>
                  <a:lnTo>
                    <a:pt x="230" y="15"/>
                  </a:lnTo>
                  <a:lnTo>
                    <a:pt x="206" y="19"/>
                  </a:lnTo>
                  <a:lnTo>
                    <a:pt x="182" y="24"/>
                  </a:lnTo>
                  <a:lnTo>
                    <a:pt x="158" y="32"/>
                  </a:lnTo>
                  <a:lnTo>
                    <a:pt x="137" y="40"/>
                  </a:lnTo>
                  <a:lnTo>
                    <a:pt x="116" y="50"/>
                  </a:lnTo>
                  <a:lnTo>
                    <a:pt x="95" y="60"/>
                  </a:lnTo>
                  <a:lnTo>
                    <a:pt x="77" y="71"/>
                  </a:lnTo>
                  <a:lnTo>
                    <a:pt x="60" y="84"/>
                  </a:lnTo>
                  <a:lnTo>
                    <a:pt x="43" y="95"/>
                  </a:lnTo>
                  <a:lnTo>
                    <a:pt x="27" y="106"/>
                  </a:lnTo>
                  <a:lnTo>
                    <a:pt x="14" y="116"/>
                  </a:lnTo>
                  <a:lnTo>
                    <a:pt x="0" y="126"/>
                  </a:lnTo>
                  <a:lnTo>
                    <a:pt x="6" y="114"/>
                  </a:lnTo>
                  <a:lnTo>
                    <a:pt x="15" y="101"/>
                  </a:lnTo>
                  <a:lnTo>
                    <a:pt x="28" y="88"/>
                  </a:lnTo>
                  <a:lnTo>
                    <a:pt x="45" y="74"/>
                  </a:lnTo>
                  <a:lnTo>
                    <a:pt x="65" y="61"/>
                  </a:lnTo>
                  <a:lnTo>
                    <a:pt x="87" y="48"/>
                  </a:lnTo>
                  <a:lnTo>
                    <a:pt x="112" y="35"/>
                  </a:lnTo>
                  <a:lnTo>
                    <a:pt x="139" y="25"/>
                  </a:lnTo>
                  <a:lnTo>
                    <a:pt x="166" y="15"/>
                  </a:lnTo>
                  <a:lnTo>
                    <a:pt x="194" y="8"/>
                  </a:lnTo>
                  <a:lnTo>
                    <a:pt x="222" y="3"/>
                  </a:lnTo>
                  <a:lnTo>
                    <a:pt x="249" y="0"/>
                  </a:lnTo>
                  <a:lnTo>
                    <a:pt x="276" y="0"/>
                  </a:lnTo>
                  <a:lnTo>
                    <a:pt x="301" y="4"/>
                  </a:lnTo>
                  <a:lnTo>
                    <a:pt x="323" y="12"/>
                  </a:lnTo>
                  <a:lnTo>
                    <a:pt x="34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6" name="Freeform 139"/>
            <p:cNvSpPr>
              <a:spLocks/>
            </p:cNvSpPr>
            <p:nvPr/>
          </p:nvSpPr>
          <p:spPr bwMode="auto">
            <a:xfrm>
              <a:off x="2940" y="2875"/>
              <a:ext cx="8" cy="36"/>
            </a:xfrm>
            <a:custGeom>
              <a:avLst/>
              <a:gdLst>
                <a:gd name="T0" fmla="*/ 0 w 24"/>
                <a:gd name="T1" fmla="*/ 0 h 108"/>
                <a:gd name="T2" fmla="*/ 0 w 24"/>
                <a:gd name="T3" fmla="*/ 0 h 108"/>
                <a:gd name="T4" fmla="*/ 0 w 24"/>
                <a:gd name="T5" fmla="*/ 0 h 108"/>
                <a:gd name="T6" fmla="*/ 0 w 24"/>
                <a:gd name="T7" fmla="*/ 0 h 108"/>
                <a:gd name="T8" fmla="*/ 0 w 24"/>
                <a:gd name="T9" fmla="*/ 0 h 108"/>
                <a:gd name="T10" fmla="*/ 0 w 24"/>
                <a:gd name="T11" fmla="*/ 0 h 108"/>
                <a:gd name="T12" fmla="*/ 0 w 24"/>
                <a:gd name="T13" fmla="*/ 0 h 108"/>
                <a:gd name="T14" fmla="*/ 0 w 24"/>
                <a:gd name="T15" fmla="*/ 0 h 108"/>
                <a:gd name="T16" fmla="*/ 0 w 24"/>
                <a:gd name="T17" fmla="*/ 0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08"/>
                <a:gd name="T29" fmla="*/ 24 w 24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08">
                  <a:moveTo>
                    <a:pt x="4" y="108"/>
                  </a:moveTo>
                  <a:lnTo>
                    <a:pt x="0" y="95"/>
                  </a:lnTo>
                  <a:lnTo>
                    <a:pt x="0" y="63"/>
                  </a:lnTo>
                  <a:lnTo>
                    <a:pt x="8" y="28"/>
                  </a:lnTo>
                  <a:lnTo>
                    <a:pt x="24" y="0"/>
                  </a:lnTo>
                  <a:lnTo>
                    <a:pt x="19" y="27"/>
                  </a:lnTo>
                  <a:lnTo>
                    <a:pt x="13" y="63"/>
                  </a:lnTo>
                  <a:lnTo>
                    <a:pt x="9" y="95"/>
                  </a:lnTo>
                  <a:lnTo>
                    <a:pt x="4" y="10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7" name="Freeform 140"/>
            <p:cNvSpPr>
              <a:spLocks/>
            </p:cNvSpPr>
            <p:nvPr/>
          </p:nvSpPr>
          <p:spPr bwMode="auto">
            <a:xfrm>
              <a:off x="2947" y="2869"/>
              <a:ext cx="12" cy="43"/>
            </a:xfrm>
            <a:custGeom>
              <a:avLst/>
              <a:gdLst>
                <a:gd name="T0" fmla="*/ 0 w 33"/>
                <a:gd name="T1" fmla="*/ 0 h 130"/>
                <a:gd name="T2" fmla="*/ 0 w 33"/>
                <a:gd name="T3" fmla="*/ 0 h 130"/>
                <a:gd name="T4" fmla="*/ 0 w 33"/>
                <a:gd name="T5" fmla="*/ 0 h 130"/>
                <a:gd name="T6" fmla="*/ 0 w 33"/>
                <a:gd name="T7" fmla="*/ 0 h 130"/>
                <a:gd name="T8" fmla="*/ 0 w 33"/>
                <a:gd name="T9" fmla="*/ 0 h 130"/>
                <a:gd name="T10" fmla="*/ 0 w 33"/>
                <a:gd name="T11" fmla="*/ 0 h 130"/>
                <a:gd name="T12" fmla="*/ 0 w 33"/>
                <a:gd name="T13" fmla="*/ 0 h 130"/>
                <a:gd name="T14" fmla="*/ 0 w 33"/>
                <a:gd name="T15" fmla="*/ 0 h 130"/>
                <a:gd name="T16" fmla="*/ 0 w 33"/>
                <a:gd name="T17" fmla="*/ 0 h 130"/>
                <a:gd name="T18" fmla="*/ 0 w 33"/>
                <a:gd name="T19" fmla="*/ 0 h 130"/>
                <a:gd name="T20" fmla="*/ 0 w 33"/>
                <a:gd name="T21" fmla="*/ 0 h 130"/>
                <a:gd name="T22" fmla="*/ 0 w 33"/>
                <a:gd name="T23" fmla="*/ 0 h 130"/>
                <a:gd name="T24" fmla="*/ 0 w 33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30"/>
                <a:gd name="T41" fmla="*/ 33 w 33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30">
                  <a:moveTo>
                    <a:pt x="5" y="130"/>
                  </a:moveTo>
                  <a:lnTo>
                    <a:pt x="1" y="125"/>
                  </a:lnTo>
                  <a:lnTo>
                    <a:pt x="0" y="114"/>
                  </a:lnTo>
                  <a:lnTo>
                    <a:pt x="1" y="96"/>
                  </a:lnTo>
                  <a:lnTo>
                    <a:pt x="4" y="75"/>
                  </a:lnTo>
                  <a:lnTo>
                    <a:pt x="9" y="54"/>
                  </a:lnTo>
                  <a:lnTo>
                    <a:pt x="16" y="32"/>
                  </a:lnTo>
                  <a:lnTo>
                    <a:pt x="24" y="14"/>
                  </a:lnTo>
                  <a:lnTo>
                    <a:pt x="33" y="0"/>
                  </a:lnTo>
                  <a:lnTo>
                    <a:pt x="28" y="27"/>
                  </a:lnTo>
                  <a:lnTo>
                    <a:pt x="21" y="71"/>
                  </a:lnTo>
                  <a:lnTo>
                    <a:pt x="15" y="112"/>
                  </a:lnTo>
                  <a:lnTo>
                    <a:pt x="5" y="1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8" name="Freeform 141"/>
            <p:cNvSpPr>
              <a:spLocks/>
            </p:cNvSpPr>
            <p:nvPr/>
          </p:nvSpPr>
          <p:spPr bwMode="auto">
            <a:xfrm>
              <a:off x="2966" y="2861"/>
              <a:ext cx="9" cy="46"/>
            </a:xfrm>
            <a:custGeom>
              <a:avLst/>
              <a:gdLst>
                <a:gd name="T0" fmla="*/ 0 w 25"/>
                <a:gd name="T1" fmla="*/ 0 h 136"/>
                <a:gd name="T2" fmla="*/ 0 w 25"/>
                <a:gd name="T3" fmla="*/ 0 h 136"/>
                <a:gd name="T4" fmla="*/ 0 w 25"/>
                <a:gd name="T5" fmla="*/ 0 h 136"/>
                <a:gd name="T6" fmla="*/ 0 w 25"/>
                <a:gd name="T7" fmla="*/ 0 h 136"/>
                <a:gd name="T8" fmla="*/ 0 w 25"/>
                <a:gd name="T9" fmla="*/ 0 h 136"/>
                <a:gd name="T10" fmla="*/ 0 w 25"/>
                <a:gd name="T11" fmla="*/ 0 h 136"/>
                <a:gd name="T12" fmla="*/ 0 w 25"/>
                <a:gd name="T13" fmla="*/ 0 h 136"/>
                <a:gd name="T14" fmla="*/ 0 w 25"/>
                <a:gd name="T15" fmla="*/ 0 h 136"/>
                <a:gd name="T16" fmla="*/ 0 w 25"/>
                <a:gd name="T17" fmla="*/ 0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36"/>
                <a:gd name="T29" fmla="*/ 25 w 25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36">
                  <a:moveTo>
                    <a:pt x="6" y="136"/>
                  </a:moveTo>
                  <a:lnTo>
                    <a:pt x="0" y="117"/>
                  </a:lnTo>
                  <a:lnTo>
                    <a:pt x="2" y="76"/>
                  </a:lnTo>
                  <a:lnTo>
                    <a:pt x="10" y="31"/>
                  </a:lnTo>
                  <a:lnTo>
                    <a:pt x="25" y="0"/>
                  </a:lnTo>
                  <a:lnTo>
                    <a:pt x="22" y="27"/>
                  </a:lnTo>
                  <a:lnTo>
                    <a:pt x="18" y="73"/>
                  </a:lnTo>
                  <a:lnTo>
                    <a:pt x="13" y="117"/>
                  </a:lnTo>
                  <a:lnTo>
                    <a:pt x="6" y="1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9" name="Freeform 142"/>
            <p:cNvSpPr>
              <a:spLocks/>
            </p:cNvSpPr>
            <p:nvPr/>
          </p:nvSpPr>
          <p:spPr bwMode="auto">
            <a:xfrm>
              <a:off x="2979" y="2859"/>
              <a:ext cx="7" cy="40"/>
            </a:xfrm>
            <a:custGeom>
              <a:avLst/>
              <a:gdLst>
                <a:gd name="T0" fmla="*/ 0 w 19"/>
                <a:gd name="T1" fmla="*/ 0 h 121"/>
                <a:gd name="T2" fmla="*/ 0 w 19"/>
                <a:gd name="T3" fmla="*/ 0 h 121"/>
                <a:gd name="T4" fmla="*/ 0 w 19"/>
                <a:gd name="T5" fmla="*/ 0 h 121"/>
                <a:gd name="T6" fmla="*/ 0 w 19"/>
                <a:gd name="T7" fmla="*/ 0 h 121"/>
                <a:gd name="T8" fmla="*/ 0 w 19"/>
                <a:gd name="T9" fmla="*/ 0 h 121"/>
                <a:gd name="T10" fmla="*/ 0 w 19"/>
                <a:gd name="T11" fmla="*/ 0 h 121"/>
                <a:gd name="T12" fmla="*/ 0 w 19"/>
                <a:gd name="T13" fmla="*/ 0 h 121"/>
                <a:gd name="T14" fmla="*/ 0 w 19"/>
                <a:gd name="T15" fmla="*/ 0 h 121"/>
                <a:gd name="T16" fmla="*/ 0 w 19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21"/>
                <a:gd name="T29" fmla="*/ 19 w 19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21">
                  <a:moveTo>
                    <a:pt x="4" y="121"/>
                  </a:moveTo>
                  <a:lnTo>
                    <a:pt x="0" y="105"/>
                  </a:lnTo>
                  <a:lnTo>
                    <a:pt x="1" y="66"/>
                  </a:lnTo>
                  <a:lnTo>
                    <a:pt x="8" y="25"/>
                  </a:lnTo>
                  <a:lnTo>
                    <a:pt x="19" y="0"/>
                  </a:lnTo>
                  <a:lnTo>
                    <a:pt x="18" y="28"/>
                  </a:lnTo>
                  <a:lnTo>
                    <a:pt x="17" y="69"/>
                  </a:lnTo>
                  <a:lnTo>
                    <a:pt x="13" y="106"/>
                  </a:lnTo>
                  <a:lnTo>
                    <a:pt x="4" y="1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0" name="Freeform 143"/>
            <p:cNvSpPr>
              <a:spLocks/>
            </p:cNvSpPr>
            <p:nvPr/>
          </p:nvSpPr>
          <p:spPr bwMode="auto">
            <a:xfrm>
              <a:off x="2999" y="2856"/>
              <a:ext cx="6" cy="34"/>
            </a:xfrm>
            <a:custGeom>
              <a:avLst/>
              <a:gdLst>
                <a:gd name="T0" fmla="*/ 0 w 17"/>
                <a:gd name="T1" fmla="*/ 0 h 103"/>
                <a:gd name="T2" fmla="*/ 0 w 17"/>
                <a:gd name="T3" fmla="*/ 0 h 103"/>
                <a:gd name="T4" fmla="*/ 0 w 17"/>
                <a:gd name="T5" fmla="*/ 0 h 103"/>
                <a:gd name="T6" fmla="*/ 0 w 17"/>
                <a:gd name="T7" fmla="*/ 0 h 103"/>
                <a:gd name="T8" fmla="*/ 0 w 17"/>
                <a:gd name="T9" fmla="*/ 0 h 103"/>
                <a:gd name="T10" fmla="*/ 0 w 17"/>
                <a:gd name="T11" fmla="*/ 0 h 103"/>
                <a:gd name="T12" fmla="*/ 0 w 17"/>
                <a:gd name="T13" fmla="*/ 0 h 103"/>
                <a:gd name="T14" fmla="*/ 0 w 17"/>
                <a:gd name="T15" fmla="*/ 0 h 103"/>
                <a:gd name="T16" fmla="*/ 0 w 17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03"/>
                <a:gd name="T29" fmla="*/ 17 w 17"/>
                <a:gd name="T30" fmla="*/ 103 h 1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03">
                  <a:moveTo>
                    <a:pt x="12" y="103"/>
                  </a:moveTo>
                  <a:lnTo>
                    <a:pt x="4" y="90"/>
                  </a:lnTo>
                  <a:lnTo>
                    <a:pt x="0" y="61"/>
                  </a:lnTo>
                  <a:lnTo>
                    <a:pt x="3" y="28"/>
                  </a:lnTo>
                  <a:lnTo>
                    <a:pt x="16" y="0"/>
                  </a:lnTo>
                  <a:lnTo>
                    <a:pt x="16" y="25"/>
                  </a:lnTo>
                  <a:lnTo>
                    <a:pt x="17" y="59"/>
                  </a:lnTo>
                  <a:lnTo>
                    <a:pt x="17" y="90"/>
                  </a:lnTo>
                  <a:lnTo>
                    <a:pt x="12" y="10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1" name="Freeform 144"/>
            <p:cNvSpPr>
              <a:spLocks/>
            </p:cNvSpPr>
            <p:nvPr/>
          </p:nvSpPr>
          <p:spPr bwMode="auto">
            <a:xfrm>
              <a:off x="3030" y="2860"/>
              <a:ext cx="6" cy="17"/>
            </a:xfrm>
            <a:custGeom>
              <a:avLst/>
              <a:gdLst>
                <a:gd name="T0" fmla="*/ 0 w 20"/>
                <a:gd name="T1" fmla="*/ 0 h 49"/>
                <a:gd name="T2" fmla="*/ 0 w 20"/>
                <a:gd name="T3" fmla="*/ 0 h 49"/>
                <a:gd name="T4" fmla="*/ 0 w 20"/>
                <a:gd name="T5" fmla="*/ 0 h 49"/>
                <a:gd name="T6" fmla="*/ 0 w 20"/>
                <a:gd name="T7" fmla="*/ 0 h 49"/>
                <a:gd name="T8" fmla="*/ 0 w 20"/>
                <a:gd name="T9" fmla="*/ 0 h 49"/>
                <a:gd name="T10" fmla="*/ 0 w 20"/>
                <a:gd name="T11" fmla="*/ 0 h 49"/>
                <a:gd name="T12" fmla="*/ 0 w 20"/>
                <a:gd name="T13" fmla="*/ 0 h 49"/>
                <a:gd name="T14" fmla="*/ 0 w 20"/>
                <a:gd name="T15" fmla="*/ 0 h 49"/>
                <a:gd name="T16" fmla="*/ 0 w 2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49"/>
                <a:gd name="T29" fmla="*/ 20 w 2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49">
                  <a:moveTo>
                    <a:pt x="17" y="49"/>
                  </a:moveTo>
                  <a:lnTo>
                    <a:pt x="9" y="43"/>
                  </a:lnTo>
                  <a:lnTo>
                    <a:pt x="3" y="28"/>
                  </a:lnTo>
                  <a:lnTo>
                    <a:pt x="0" y="11"/>
                  </a:lnTo>
                  <a:lnTo>
                    <a:pt x="5" y="0"/>
                  </a:lnTo>
                  <a:lnTo>
                    <a:pt x="5" y="16"/>
                  </a:lnTo>
                  <a:lnTo>
                    <a:pt x="13" y="32"/>
                  </a:lnTo>
                  <a:lnTo>
                    <a:pt x="20" y="44"/>
                  </a:lnTo>
                  <a:lnTo>
                    <a:pt x="17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2" name="Freeform 145"/>
            <p:cNvSpPr>
              <a:spLocks/>
            </p:cNvSpPr>
            <p:nvPr/>
          </p:nvSpPr>
          <p:spPr bwMode="auto">
            <a:xfrm>
              <a:off x="2928" y="2883"/>
              <a:ext cx="9" cy="31"/>
            </a:xfrm>
            <a:custGeom>
              <a:avLst/>
              <a:gdLst>
                <a:gd name="T0" fmla="*/ 0 w 24"/>
                <a:gd name="T1" fmla="*/ 0 h 93"/>
                <a:gd name="T2" fmla="*/ 0 w 24"/>
                <a:gd name="T3" fmla="*/ 0 h 93"/>
                <a:gd name="T4" fmla="*/ 0 w 24"/>
                <a:gd name="T5" fmla="*/ 0 h 93"/>
                <a:gd name="T6" fmla="*/ 0 w 24"/>
                <a:gd name="T7" fmla="*/ 0 h 93"/>
                <a:gd name="T8" fmla="*/ 0 w 24"/>
                <a:gd name="T9" fmla="*/ 0 h 93"/>
                <a:gd name="T10" fmla="*/ 0 w 24"/>
                <a:gd name="T11" fmla="*/ 0 h 93"/>
                <a:gd name="T12" fmla="*/ 0 w 24"/>
                <a:gd name="T13" fmla="*/ 0 h 93"/>
                <a:gd name="T14" fmla="*/ 0 w 24"/>
                <a:gd name="T15" fmla="*/ 0 h 93"/>
                <a:gd name="T16" fmla="*/ 0 w 24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93"/>
                <a:gd name="T29" fmla="*/ 24 w 24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93">
                  <a:moveTo>
                    <a:pt x="4" y="93"/>
                  </a:moveTo>
                  <a:lnTo>
                    <a:pt x="0" y="83"/>
                  </a:lnTo>
                  <a:lnTo>
                    <a:pt x="0" y="57"/>
                  </a:lnTo>
                  <a:lnTo>
                    <a:pt x="8" y="27"/>
                  </a:lnTo>
                  <a:lnTo>
                    <a:pt x="24" y="0"/>
                  </a:lnTo>
                  <a:lnTo>
                    <a:pt x="19" y="27"/>
                  </a:lnTo>
                  <a:lnTo>
                    <a:pt x="13" y="57"/>
                  </a:lnTo>
                  <a:lnTo>
                    <a:pt x="9" y="83"/>
                  </a:lnTo>
                  <a:lnTo>
                    <a:pt x="4" y="9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3" name="Freeform 146"/>
            <p:cNvSpPr>
              <a:spLocks/>
            </p:cNvSpPr>
            <p:nvPr/>
          </p:nvSpPr>
          <p:spPr bwMode="auto">
            <a:xfrm>
              <a:off x="2957" y="2866"/>
              <a:ext cx="9" cy="43"/>
            </a:xfrm>
            <a:custGeom>
              <a:avLst/>
              <a:gdLst>
                <a:gd name="T0" fmla="*/ 0 w 26"/>
                <a:gd name="T1" fmla="*/ 0 h 131"/>
                <a:gd name="T2" fmla="*/ 0 w 26"/>
                <a:gd name="T3" fmla="*/ 0 h 131"/>
                <a:gd name="T4" fmla="*/ 0 w 26"/>
                <a:gd name="T5" fmla="*/ 0 h 131"/>
                <a:gd name="T6" fmla="*/ 0 w 26"/>
                <a:gd name="T7" fmla="*/ 0 h 131"/>
                <a:gd name="T8" fmla="*/ 0 w 26"/>
                <a:gd name="T9" fmla="*/ 0 h 131"/>
                <a:gd name="T10" fmla="*/ 0 w 26"/>
                <a:gd name="T11" fmla="*/ 0 h 131"/>
                <a:gd name="T12" fmla="*/ 0 w 26"/>
                <a:gd name="T13" fmla="*/ 0 h 131"/>
                <a:gd name="T14" fmla="*/ 0 w 26"/>
                <a:gd name="T15" fmla="*/ 0 h 131"/>
                <a:gd name="T16" fmla="*/ 0 w 26"/>
                <a:gd name="T17" fmla="*/ 0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31"/>
                <a:gd name="T29" fmla="*/ 26 w 26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31">
                  <a:moveTo>
                    <a:pt x="7" y="131"/>
                  </a:moveTo>
                  <a:lnTo>
                    <a:pt x="0" y="114"/>
                  </a:lnTo>
                  <a:lnTo>
                    <a:pt x="3" y="74"/>
                  </a:lnTo>
                  <a:lnTo>
                    <a:pt x="11" y="30"/>
                  </a:lnTo>
                  <a:lnTo>
                    <a:pt x="26" y="0"/>
                  </a:lnTo>
                  <a:lnTo>
                    <a:pt x="24" y="26"/>
                  </a:lnTo>
                  <a:lnTo>
                    <a:pt x="20" y="71"/>
                  </a:lnTo>
                  <a:lnTo>
                    <a:pt x="13" y="114"/>
                  </a:lnTo>
                  <a:lnTo>
                    <a:pt x="7" y="13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4" name="Freeform 147"/>
            <p:cNvSpPr>
              <a:spLocks/>
            </p:cNvSpPr>
            <p:nvPr/>
          </p:nvSpPr>
          <p:spPr bwMode="auto">
            <a:xfrm>
              <a:off x="2991" y="2857"/>
              <a:ext cx="5" cy="40"/>
            </a:xfrm>
            <a:custGeom>
              <a:avLst/>
              <a:gdLst>
                <a:gd name="T0" fmla="*/ 0 w 16"/>
                <a:gd name="T1" fmla="*/ 0 h 118"/>
                <a:gd name="T2" fmla="*/ 0 w 16"/>
                <a:gd name="T3" fmla="*/ 0 h 118"/>
                <a:gd name="T4" fmla="*/ 0 w 16"/>
                <a:gd name="T5" fmla="*/ 0 h 118"/>
                <a:gd name="T6" fmla="*/ 0 w 16"/>
                <a:gd name="T7" fmla="*/ 0 h 118"/>
                <a:gd name="T8" fmla="*/ 0 w 16"/>
                <a:gd name="T9" fmla="*/ 0 h 118"/>
                <a:gd name="T10" fmla="*/ 0 w 16"/>
                <a:gd name="T11" fmla="*/ 0 h 118"/>
                <a:gd name="T12" fmla="*/ 0 w 16"/>
                <a:gd name="T13" fmla="*/ 0 h 118"/>
                <a:gd name="T14" fmla="*/ 0 w 16"/>
                <a:gd name="T15" fmla="*/ 0 h 118"/>
                <a:gd name="T16" fmla="*/ 0 w 16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18"/>
                <a:gd name="T29" fmla="*/ 16 w 16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18">
                  <a:moveTo>
                    <a:pt x="12" y="118"/>
                  </a:moveTo>
                  <a:lnTo>
                    <a:pt x="4" y="103"/>
                  </a:lnTo>
                  <a:lnTo>
                    <a:pt x="0" y="68"/>
                  </a:lnTo>
                  <a:lnTo>
                    <a:pt x="3" y="3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16" y="67"/>
                  </a:lnTo>
                  <a:lnTo>
                    <a:pt x="16" y="103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5" name="Freeform 148"/>
            <p:cNvSpPr>
              <a:spLocks/>
            </p:cNvSpPr>
            <p:nvPr/>
          </p:nvSpPr>
          <p:spPr bwMode="auto">
            <a:xfrm>
              <a:off x="3009" y="2857"/>
              <a:ext cx="5" cy="32"/>
            </a:xfrm>
            <a:custGeom>
              <a:avLst/>
              <a:gdLst>
                <a:gd name="T0" fmla="*/ 0 w 13"/>
                <a:gd name="T1" fmla="*/ 0 h 96"/>
                <a:gd name="T2" fmla="*/ 0 w 13"/>
                <a:gd name="T3" fmla="*/ 0 h 96"/>
                <a:gd name="T4" fmla="*/ 0 w 13"/>
                <a:gd name="T5" fmla="*/ 0 h 96"/>
                <a:gd name="T6" fmla="*/ 0 w 13"/>
                <a:gd name="T7" fmla="*/ 0 h 96"/>
                <a:gd name="T8" fmla="*/ 0 w 13"/>
                <a:gd name="T9" fmla="*/ 0 h 96"/>
                <a:gd name="T10" fmla="*/ 0 w 13"/>
                <a:gd name="T11" fmla="*/ 0 h 96"/>
                <a:gd name="T12" fmla="*/ 0 w 13"/>
                <a:gd name="T13" fmla="*/ 0 h 96"/>
                <a:gd name="T14" fmla="*/ 0 w 13"/>
                <a:gd name="T15" fmla="*/ 0 h 96"/>
                <a:gd name="T16" fmla="*/ 0 w 13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96"/>
                <a:gd name="T29" fmla="*/ 13 w 13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96">
                  <a:moveTo>
                    <a:pt x="5" y="96"/>
                  </a:moveTo>
                  <a:lnTo>
                    <a:pt x="0" y="82"/>
                  </a:lnTo>
                  <a:lnTo>
                    <a:pt x="0" y="51"/>
                  </a:lnTo>
                  <a:lnTo>
                    <a:pt x="5" y="17"/>
                  </a:lnTo>
                  <a:lnTo>
                    <a:pt x="13" y="0"/>
                  </a:lnTo>
                  <a:lnTo>
                    <a:pt x="12" y="21"/>
                  </a:lnTo>
                  <a:lnTo>
                    <a:pt x="12" y="52"/>
                  </a:lnTo>
                  <a:lnTo>
                    <a:pt x="9" y="81"/>
                  </a:lnTo>
                  <a:lnTo>
                    <a:pt x="5" y="9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6" name="Freeform 149"/>
            <p:cNvSpPr>
              <a:spLocks/>
            </p:cNvSpPr>
            <p:nvPr/>
          </p:nvSpPr>
          <p:spPr bwMode="auto">
            <a:xfrm>
              <a:off x="3020" y="2858"/>
              <a:ext cx="6" cy="19"/>
            </a:xfrm>
            <a:custGeom>
              <a:avLst/>
              <a:gdLst>
                <a:gd name="T0" fmla="*/ 0 w 17"/>
                <a:gd name="T1" fmla="*/ 0 h 59"/>
                <a:gd name="T2" fmla="*/ 0 w 17"/>
                <a:gd name="T3" fmla="*/ 0 h 59"/>
                <a:gd name="T4" fmla="*/ 0 w 17"/>
                <a:gd name="T5" fmla="*/ 0 h 59"/>
                <a:gd name="T6" fmla="*/ 0 w 17"/>
                <a:gd name="T7" fmla="*/ 0 h 59"/>
                <a:gd name="T8" fmla="*/ 0 w 17"/>
                <a:gd name="T9" fmla="*/ 0 h 59"/>
                <a:gd name="T10" fmla="*/ 0 w 17"/>
                <a:gd name="T11" fmla="*/ 0 h 59"/>
                <a:gd name="T12" fmla="*/ 0 w 17"/>
                <a:gd name="T13" fmla="*/ 0 h 59"/>
                <a:gd name="T14" fmla="*/ 0 w 17"/>
                <a:gd name="T15" fmla="*/ 0 h 59"/>
                <a:gd name="T16" fmla="*/ 0 w 17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9"/>
                <a:gd name="T29" fmla="*/ 17 w 17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9">
                  <a:moveTo>
                    <a:pt x="13" y="59"/>
                  </a:moveTo>
                  <a:lnTo>
                    <a:pt x="7" y="51"/>
                  </a:lnTo>
                  <a:lnTo>
                    <a:pt x="1" y="33"/>
                  </a:lnTo>
                  <a:lnTo>
                    <a:pt x="0" y="13"/>
                  </a:lnTo>
                  <a:lnTo>
                    <a:pt x="7" y="0"/>
                  </a:lnTo>
                  <a:lnTo>
                    <a:pt x="7" y="17"/>
                  </a:lnTo>
                  <a:lnTo>
                    <a:pt x="12" y="37"/>
                  </a:lnTo>
                  <a:lnTo>
                    <a:pt x="17" y="53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7" name="Freeform 150"/>
            <p:cNvSpPr>
              <a:spLocks/>
            </p:cNvSpPr>
            <p:nvPr/>
          </p:nvSpPr>
          <p:spPr bwMode="auto">
            <a:xfrm>
              <a:off x="2919" y="2890"/>
              <a:ext cx="8" cy="19"/>
            </a:xfrm>
            <a:custGeom>
              <a:avLst/>
              <a:gdLst>
                <a:gd name="T0" fmla="*/ 0 w 25"/>
                <a:gd name="T1" fmla="*/ 0 h 59"/>
                <a:gd name="T2" fmla="*/ 0 w 25"/>
                <a:gd name="T3" fmla="*/ 0 h 59"/>
                <a:gd name="T4" fmla="*/ 0 w 25"/>
                <a:gd name="T5" fmla="*/ 0 h 59"/>
                <a:gd name="T6" fmla="*/ 0 w 25"/>
                <a:gd name="T7" fmla="*/ 0 h 59"/>
                <a:gd name="T8" fmla="*/ 0 w 25"/>
                <a:gd name="T9" fmla="*/ 0 h 59"/>
                <a:gd name="T10" fmla="*/ 0 w 25"/>
                <a:gd name="T11" fmla="*/ 0 h 59"/>
                <a:gd name="T12" fmla="*/ 0 w 25"/>
                <a:gd name="T13" fmla="*/ 0 h 59"/>
                <a:gd name="T14" fmla="*/ 0 w 25"/>
                <a:gd name="T15" fmla="*/ 0 h 59"/>
                <a:gd name="T16" fmla="*/ 0 w 25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59"/>
                <a:gd name="T29" fmla="*/ 25 w 25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59">
                  <a:moveTo>
                    <a:pt x="25" y="0"/>
                  </a:moveTo>
                  <a:lnTo>
                    <a:pt x="24" y="13"/>
                  </a:lnTo>
                  <a:lnTo>
                    <a:pt x="20" y="34"/>
                  </a:lnTo>
                  <a:lnTo>
                    <a:pt x="13" y="53"/>
                  </a:lnTo>
                  <a:lnTo>
                    <a:pt x="4" y="59"/>
                  </a:lnTo>
                  <a:lnTo>
                    <a:pt x="0" y="49"/>
                  </a:lnTo>
                  <a:lnTo>
                    <a:pt x="7" y="32"/>
                  </a:lnTo>
                  <a:lnTo>
                    <a:pt x="17" y="1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8" name="Freeform 151"/>
            <p:cNvSpPr>
              <a:spLocks/>
            </p:cNvSpPr>
            <p:nvPr/>
          </p:nvSpPr>
          <p:spPr bwMode="auto">
            <a:xfrm>
              <a:off x="2908" y="2888"/>
              <a:ext cx="20" cy="4"/>
            </a:xfrm>
            <a:custGeom>
              <a:avLst/>
              <a:gdLst>
                <a:gd name="T0" fmla="*/ 0 w 59"/>
                <a:gd name="T1" fmla="*/ 0 h 12"/>
                <a:gd name="T2" fmla="*/ 0 w 59"/>
                <a:gd name="T3" fmla="*/ 0 h 12"/>
                <a:gd name="T4" fmla="*/ 0 w 59"/>
                <a:gd name="T5" fmla="*/ 0 h 12"/>
                <a:gd name="T6" fmla="*/ 0 w 59"/>
                <a:gd name="T7" fmla="*/ 0 h 12"/>
                <a:gd name="T8" fmla="*/ 0 w 59"/>
                <a:gd name="T9" fmla="*/ 0 h 12"/>
                <a:gd name="T10" fmla="*/ 0 w 59"/>
                <a:gd name="T11" fmla="*/ 0 h 12"/>
                <a:gd name="T12" fmla="*/ 0 w 59"/>
                <a:gd name="T13" fmla="*/ 0 h 12"/>
                <a:gd name="T14" fmla="*/ 0 w 59"/>
                <a:gd name="T15" fmla="*/ 0 h 12"/>
                <a:gd name="T16" fmla="*/ 0 w 59"/>
                <a:gd name="T17" fmla="*/ 0 h 12"/>
                <a:gd name="T18" fmla="*/ 0 w 59"/>
                <a:gd name="T19" fmla="*/ 0 h 12"/>
                <a:gd name="T20" fmla="*/ 0 w 59"/>
                <a:gd name="T21" fmla="*/ 0 h 12"/>
                <a:gd name="T22" fmla="*/ 0 w 59"/>
                <a:gd name="T23" fmla="*/ 0 h 12"/>
                <a:gd name="T24" fmla="*/ 0 w 59"/>
                <a:gd name="T25" fmla="*/ 0 h 12"/>
                <a:gd name="T26" fmla="*/ 0 w 59"/>
                <a:gd name="T27" fmla="*/ 0 h 12"/>
                <a:gd name="T28" fmla="*/ 0 w 59"/>
                <a:gd name="T29" fmla="*/ 0 h 12"/>
                <a:gd name="T30" fmla="*/ 0 w 59"/>
                <a:gd name="T31" fmla="*/ 0 h 12"/>
                <a:gd name="T32" fmla="*/ 0 w 59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12"/>
                <a:gd name="T53" fmla="*/ 59 w 59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12">
                  <a:moveTo>
                    <a:pt x="59" y="3"/>
                  </a:moveTo>
                  <a:lnTo>
                    <a:pt x="55" y="3"/>
                  </a:lnTo>
                  <a:lnTo>
                    <a:pt x="47" y="2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6" y="12"/>
                  </a:lnTo>
                  <a:lnTo>
                    <a:pt x="14" y="12"/>
                  </a:lnTo>
                  <a:lnTo>
                    <a:pt x="24" y="10"/>
                  </a:lnTo>
                  <a:lnTo>
                    <a:pt x="34" y="9"/>
                  </a:lnTo>
                  <a:lnTo>
                    <a:pt x="45" y="7"/>
                  </a:lnTo>
                  <a:lnTo>
                    <a:pt x="53" y="4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9" name="Freeform 152"/>
            <p:cNvSpPr>
              <a:spLocks/>
            </p:cNvSpPr>
            <p:nvPr/>
          </p:nvSpPr>
          <p:spPr bwMode="auto">
            <a:xfrm>
              <a:off x="2905" y="2895"/>
              <a:ext cx="17" cy="12"/>
            </a:xfrm>
            <a:custGeom>
              <a:avLst/>
              <a:gdLst>
                <a:gd name="T0" fmla="*/ 0 w 50"/>
                <a:gd name="T1" fmla="*/ 0 h 35"/>
                <a:gd name="T2" fmla="*/ 0 w 50"/>
                <a:gd name="T3" fmla="*/ 0 h 35"/>
                <a:gd name="T4" fmla="*/ 0 w 50"/>
                <a:gd name="T5" fmla="*/ 0 h 35"/>
                <a:gd name="T6" fmla="*/ 0 w 50"/>
                <a:gd name="T7" fmla="*/ 0 h 35"/>
                <a:gd name="T8" fmla="*/ 0 w 50"/>
                <a:gd name="T9" fmla="*/ 0 h 35"/>
                <a:gd name="T10" fmla="*/ 0 w 50"/>
                <a:gd name="T11" fmla="*/ 0 h 35"/>
                <a:gd name="T12" fmla="*/ 0 w 50"/>
                <a:gd name="T13" fmla="*/ 0 h 35"/>
                <a:gd name="T14" fmla="*/ 0 w 50"/>
                <a:gd name="T15" fmla="*/ 0 h 35"/>
                <a:gd name="T16" fmla="*/ 0 w 50"/>
                <a:gd name="T17" fmla="*/ 0 h 35"/>
                <a:gd name="T18" fmla="*/ 0 w 50"/>
                <a:gd name="T19" fmla="*/ 0 h 35"/>
                <a:gd name="T20" fmla="*/ 0 w 50"/>
                <a:gd name="T21" fmla="*/ 0 h 35"/>
                <a:gd name="T22" fmla="*/ 0 w 50"/>
                <a:gd name="T23" fmla="*/ 0 h 35"/>
                <a:gd name="T24" fmla="*/ 0 w 50"/>
                <a:gd name="T25" fmla="*/ 0 h 35"/>
                <a:gd name="T26" fmla="*/ 0 w 50"/>
                <a:gd name="T27" fmla="*/ 0 h 35"/>
                <a:gd name="T28" fmla="*/ 0 w 50"/>
                <a:gd name="T29" fmla="*/ 0 h 35"/>
                <a:gd name="T30" fmla="*/ 0 w 50"/>
                <a:gd name="T31" fmla="*/ 0 h 35"/>
                <a:gd name="T32" fmla="*/ 0 w 50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5"/>
                <a:gd name="T53" fmla="*/ 50 w 50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5">
                  <a:moveTo>
                    <a:pt x="50" y="0"/>
                  </a:moveTo>
                  <a:lnTo>
                    <a:pt x="46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1" y="12"/>
                  </a:lnTo>
                  <a:lnTo>
                    <a:pt x="12" y="17"/>
                  </a:lnTo>
                  <a:lnTo>
                    <a:pt x="5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9" y="34"/>
                  </a:lnTo>
                  <a:lnTo>
                    <a:pt x="15" y="30"/>
                  </a:lnTo>
                  <a:lnTo>
                    <a:pt x="23" y="24"/>
                  </a:lnTo>
                  <a:lnTo>
                    <a:pt x="31" y="17"/>
                  </a:lnTo>
                  <a:lnTo>
                    <a:pt x="39" y="10"/>
                  </a:lnTo>
                  <a:lnTo>
                    <a:pt x="46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0" name="Freeform 153"/>
            <p:cNvSpPr>
              <a:spLocks/>
            </p:cNvSpPr>
            <p:nvPr/>
          </p:nvSpPr>
          <p:spPr bwMode="auto">
            <a:xfrm>
              <a:off x="3018" y="2835"/>
              <a:ext cx="5" cy="24"/>
            </a:xfrm>
            <a:custGeom>
              <a:avLst/>
              <a:gdLst>
                <a:gd name="T0" fmla="*/ 0 w 16"/>
                <a:gd name="T1" fmla="*/ 0 h 73"/>
                <a:gd name="T2" fmla="*/ 0 w 16"/>
                <a:gd name="T3" fmla="*/ 0 h 73"/>
                <a:gd name="T4" fmla="*/ 0 w 16"/>
                <a:gd name="T5" fmla="*/ 0 h 73"/>
                <a:gd name="T6" fmla="*/ 0 w 16"/>
                <a:gd name="T7" fmla="*/ 0 h 73"/>
                <a:gd name="T8" fmla="*/ 0 w 16"/>
                <a:gd name="T9" fmla="*/ 0 h 73"/>
                <a:gd name="T10" fmla="*/ 0 w 16"/>
                <a:gd name="T11" fmla="*/ 0 h 73"/>
                <a:gd name="T12" fmla="*/ 0 w 16"/>
                <a:gd name="T13" fmla="*/ 0 h 73"/>
                <a:gd name="T14" fmla="*/ 0 w 16"/>
                <a:gd name="T15" fmla="*/ 0 h 73"/>
                <a:gd name="T16" fmla="*/ 0 w 16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73"/>
                <a:gd name="T29" fmla="*/ 16 w 16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73">
                  <a:moveTo>
                    <a:pt x="13" y="73"/>
                  </a:moveTo>
                  <a:lnTo>
                    <a:pt x="4" y="56"/>
                  </a:lnTo>
                  <a:lnTo>
                    <a:pt x="0" y="32"/>
                  </a:lnTo>
                  <a:lnTo>
                    <a:pt x="1" y="11"/>
                  </a:lnTo>
                  <a:lnTo>
                    <a:pt x="9" y="0"/>
                  </a:lnTo>
                  <a:lnTo>
                    <a:pt x="16" y="7"/>
                  </a:lnTo>
                  <a:lnTo>
                    <a:pt x="16" y="28"/>
                  </a:lnTo>
                  <a:lnTo>
                    <a:pt x="13" y="53"/>
                  </a:lnTo>
                  <a:lnTo>
                    <a:pt x="13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1" name="Freeform 154"/>
            <p:cNvSpPr>
              <a:spLocks/>
            </p:cNvSpPr>
            <p:nvPr/>
          </p:nvSpPr>
          <p:spPr bwMode="auto">
            <a:xfrm>
              <a:off x="3033" y="2840"/>
              <a:ext cx="11" cy="23"/>
            </a:xfrm>
            <a:custGeom>
              <a:avLst/>
              <a:gdLst>
                <a:gd name="T0" fmla="*/ 0 w 32"/>
                <a:gd name="T1" fmla="*/ 0 h 70"/>
                <a:gd name="T2" fmla="*/ 0 w 32"/>
                <a:gd name="T3" fmla="*/ 0 h 70"/>
                <a:gd name="T4" fmla="*/ 0 w 32"/>
                <a:gd name="T5" fmla="*/ 0 h 70"/>
                <a:gd name="T6" fmla="*/ 0 w 32"/>
                <a:gd name="T7" fmla="*/ 0 h 70"/>
                <a:gd name="T8" fmla="*/ 0 w 32"/>
                <a:gd name="T9" fmla="*/ 0 h 70"/>
                <a:gd name="T10" fmla="*/ 0 w 32"/>
                <a:gd name="T11" fmla="*/ 0 h 70"/>
                <a:gd name="T12" fmla="*/ 0 w 32"/>
                <a:gd name="T13" fmla="*/ 0 h 70"/>
                <a:gd name="T14" fmla="*/ 0 w 32"/>
                <a:gd name="T15" fmla="*/ 0 h 70"/>
                <a:gd name="T16" fmla="*/ 0 w 32"/>
                <a:gd name="T17" fmla="*/ 0 h 70"/>
                <a:gd name="T18" fmla="*/ 0 w 32"/>
                <a:gd name="T19" fmla="*/ 0 h 70"/>
                <a:gd name="T20" fmla="*/ 0 w 32"/>
                <a:gd name="T21" fmla="*/ 0 h 70"/>
                <a:gd name="T22" fmla="*/ 0 w 32"/>
                <a:gd name="T23" fmla="*/ 0 h 70"/>
                <a:gd name="T24" fmla="*/ 0 w 32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70"/>
                <a:gd name="T41" fmla="*/ 32 w 32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70">
                  <a:moveTo>
                    <a:pt x="0" y="70"/>
                  </a:moveTo>
                  <a:lnTo>
                    <a:pt x="3" y="54"/>
                  </a:lnTo>
                  <a:lnTo>
                    <a:pt x="10" y="30"/>
                  </a:lnTo>
                  <a:lnTo>
                    <a:pt x="17" y="1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1" y="10"/>
                  </a:lnTo>
                  <a:lnTo>
                    <a:pt x="28" y="20"/>
                  </a:lnTo>
                  <a:lnTo>
                    <a:pt x="23" y="32"/>
                  </a:lnTo>
                  <a:lnTo>
                    <a:pt x="16" y="45"/>
                  </a:lnTo>
                  <a:lnTo>
                    <a:pt x="10" y="56"/>
                  </a:lnTo>
                  <a:lnTo>
                    <a:pt x="4" y="65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2" name="Freeform 155"/>
            <p:cNvSpPr>
              <a:spLocks/>
            </p:cNvSpPr>
            <p:nvPr/>
          </p:nvSpPr>
          <p:spPr bwMode="auto">
            <a:xfrm>
              <a:off x="3008" y="2835"/>
              <a:ext cx="6" cy="22"/>
            </a:xfrm>
            <a:custGeom>
              <a:avLst/>
              <a:gdLst>
                <a:gd name="T0" fmla="*/ 0 w 17"/>
                <a:gd name="T1" fmla="*/ 0 h 67"/>
                <a:gd name="T2" fmla="*/ 0 w 17"/>
                <a:gd name="T3" fmla="*/ 0 h 67"/>
                <a:gd name="T4" fmla="*/ 0 w 17"/>
                <a:gd name="T5" fmla="*/ 0 h 67"/>
                <a:gd name="T6" fmla="*/ 0 w 17"/>
                <a:gd name="T7" fmla="*/ 0 h 67"/>
                <a:gd name="T8" fmla="*/ 0 w 17"/>
                <a:gd name="T9" fmla="*/ 0 h 67"/>
                <a:gd name="T10" fmla="*/ 0 w 17"/>
                <a:gd name="T11" fmla="*/ 0 h 67"/>
                <a:gd name="T12" fmla="*/ 0 w 17"/>
                <a:gd name="T13" fmla="*/ 0 h 67"/>
                <a:gd name="T14" fmla="*/ 0 w 17"/>
                <a:gd name="T15" fmla="*/ 0 h 67"/>
                <a:gd name="T16" fmla="*/ 0 w 17"/>
                <a:gd name="T17" fmla="*/ 0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7"/>
                <a:gd name="T29" fmla="*/ 17 w 17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7">
                  <a:moveTo>
                    <a:pt x="17" y="67"/>
                  </a:moveTo>
                  <a:lnTo>
                    <a:pt x="7" y="58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0"/>
                  </a:lnTo>
                  <a:lnTo>
                    <a:pt x="13" y="3"/>
                  </a:lnTo>
                  <a:lnTo>
                    <a:pt x="16" y="22"/>
                  </a:lnTo>
                  <a:lnTo>
                    <a:pt x="16" y="47"/>
                  </a:lnTo>
                  <a:lnTo>
                    <a:pt x="17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3" name="Freeform 156"/>
            <p:cNvSpPr>
              <a:spLocks/>
            </p:cNvSpPr>
            <p:nvPr/>
          </p:nvSpPr>
          <p:spPr bwMode="auto">
            <a:xfrm>
              <a:off x="2997" y="2833"/>
              <a:ext cx="8" cy="24"/>
            </a:xfrm>
            <a:custGeom>
              <a:avLst/>
              <a:gdLst>
                <a:gd name="T0" fmla="*/ 0 w 23"/>
                <a:gd name="T1" fmla="*/ 0 h 72"/>
                <a:gd name="T2" fmla="*/ 0 w 23"/>
                <a:gd name="T3" fmla="*/ 0 h 72"/>
                <a:gd name="T4" fmla="*/ 0 w 23"/>
                <a:gd name="T5" fmla="*/ 0 h 72"/>
                <a:gd name="T6" fmla="*/ 0 w 23"/>
                <a:gd name="T7" fmla="*/ 0 h 72"/>
                <a:gd name="T8" fmla="*/ 0 w 23"/>
                <a:gd name="T9" fmla="*/ 0 h 72"/>
                <a:gd name="T10" fmla="*/ 0 w 23"/>
                <a:gd name="T11" fmla="*/ 0 h 72"/>
                <a:gd name="T12" fmla="*/ 0 w 23"/>
                <a:gd name="T13" fmla="*/ 0 h 72"/>
                <a:gd name="T14" fmla="*/ 0 w 23"/>
                <a:gd name="T15" fmla="*/ 0 h 72"/>
                <a:gd name="T16" fmla="*/ 0 w 23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72"/>
                <a:gd name="T29" fmla="*/ 23 w 23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72">
                  <a:moveTo>
                    <a:pt x="23" y="72"/>
                  </a:moveTo>
                  <a:lnTo>
                    <a:pt x="11" y="58"/>
                  </a:lnTo>
                  <a:lnTo>
                    <a:pt x="3" y="36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1" y="5"/>
                  </a:lnTo>
                  <a:lnTo>
                    <a:pt x="14" y="23"/>
                  </a:lnTo>
                  <a:lnTo>
                    <a:pt x="17" y="48"/>
                  </a:lnTo>
                  <a:lnTo>
                    <a:pt x="23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4" name="Freeform 157"/>
            <p:cNvSpPr>
              <a:spLocks/>
            </p:cNvSpPr>
            <p:nvPr/>
          </p:nvSpPr>
          <p:spPr bwMode="auto">
            <a:xfrm>
              <a:off x="2986" y="2835"/>
              <a:ext cx="11" cy="23"/>
            </a:xfrm>
            <a:custGeom>
              <a:avLst/>
              <a:gdLst>
                <a:gd name="T0" fmla="*/ 0 w 31"/>
                <a:gd name="T1" fmla="*/ 0 h 70"/>
                <a:gd name="T2" fmla="*/ 0 w 31"/>
                <a:gd name="T3" fmla="*/ 0 h 70"/>
                <a:gd name="T4" fmla="*/ 0 w 31"/>
                <a:gd name="T5" fmla="*/ 0 h 70"/>
                <a:gd name="T6" fmla="*/ 0 w 31"/>
                <a:gd name="T7" fmla="*/ 0 h 70"/>
                <a:gd name="T8" fmla="*/ 0 w 31"/>
                <a:gd name="T9" fmla="*/ 0 h 70"/>
                <a:gd name="T10" fmla="*/ 0 w 31"/>
                <a:gd name="T11" fmla="*/ 0 h 70"/>
                <a:gd name="T12" fmla="*/ 0 w 31"/>
                <a:gd name="T13" fmla="*/ 0 h 70"/>
                <a:gd name="T14" fmla="*/ 0 w 31"/>
                <a:gd name="T15" fmla="*/ 0 h 70"/>
                <a:gd name="T16" fmla="*/ 0 w 31"/>
                <a:gd name="T17" fmla="*/ 0 h 70"/>
                <a:gd name="T18" fmla="*/ 0 w 31"/>
                <a:gd name="T19" fmla="*/ 0 h 70"/>
                <a:gd name="T20" fmla="*/ 0 w 31"/>
                <a:gd name="T21" fmla="*/ 0 h 70"/>
                <a:gd name="T22" fmla="*/ 0 w 31"/>
                <a:gd name="T23" fmla="*/ 0 h 70"/>
                <a:gd name="T24" fmla="*/ 0 w 31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70"/>
                <a:gd name="T41" fmla="*/ 31 w 31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70">
                  <a:moveTo>
                    <a:pt x="31" y="70"/>
                  </a:moveTo>
                  <a:lnTo>
                    <a:pt x="23" y="63"/>
                  </a:lnTo>
                  <a:lnTo>
                    <a:pt x="17" y="55"/>
                  </a:lnTo>
                  <a:lnTo>
                    <a:pt x="10" y="43"/>
                  </a:lnTo>
                  <a:lnTo>
                    <a:pt x="6" y="32"/>
                  </a:lnTo>
                  <a:lnTo>
                    <a:pt x="2" y="21"/>
                  </a:lnTo>
                  <a:lnTo>
                    <a:pt x="0" y="11"/>
                  </a:lnTo>
                  <a:lnTo>
                    <a:pt x="1" y="3"/>
                  </a:lnTo>
                  <a:lnTo>
                    <a:pt x="4" y="0"/>
                  </a:lnTo>
                  <a:lnTo>
                    <a:pt x="12" y="6"/>
                  </a:lnTo>
                  <a:lnTo>
                    <a:pt x="18" y="26"/>
                  </a:lnTo>
                  <a:lnTo>
                    <a:pt x="25" y="50"/>
                  </a:lnTo>
                  <a:lnTo>
                    <a:pt x="3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5" name="Freeform 158"/>
            <p:cNvSpPr>
              <a:spLocks/>
            </p:cNvSpPr>
            <p:nvPr/>
          </p:nvSpPr>
          <p:spPr bwMode="auto">
            <a:xfrm>
              <a:off x="2972" y="2836"/>
              <a:ext cx="15" cy="24"/>
            </a:xfrm>
            <a:custGeom>
              <a:avLst/>
              <a:gdLst>
                <a:gd name="T0" fmla="*/ 0 w 46"/>
                <a:gd name="T1" fmla="*/ 0 h 72"/>
                <a:gd name="T2" fmla="*/ 0 w 46"/>
                <a:gd name="T3" fmla="*/ 0 h 72"/>
                <a:gd name="T4" fmla="*/ 0 w 46"/>
                <a:gd name="T5" fmla="*/ 0 h 72"/>
                <a:gd name="T6" fmla="*/ 0 w 46"/>
                <a:gd name="T7" fmla="*/ 0 h 72"/>
                <a:gd name="T8" fmla="*/ 0 w 46"/>
                <a:gd name="T9" fmla="*/ 0 h 72"/>
                <a:gd name="T10" fmla="*/ 0 w 46"/>
                <a:gd name="T11" fmla="*/ 0 h 72"/>
                <a:gd name="T12" fmla="*/ 0 w 46"/>
                <a:gd name="T13" fmla="*/ 0 h 72"/>
                <a:gd name="T14" fmla="*/ 0 w 46"/>
                <a:gd name="T15" fmla="*/ 0 h 72"/>
                <a:gd name="T16" fmla="*/ 0 w 46"/>
                <a:gd name="T17" fmla="*/ 0 h 72"/>
                <a:gd name="T18" fmla="*/ 0 w 46"/>
                <a:gd name="T19" fmla="*/ 0 h 72"/>
                <a:gd name="T20" fmla="*/ 0 w 46"/>
                <a:gd name="T21" fmla="*/ 0 h 72"/>
                <a:gd name="T22" fmla="*/ 0 w 46"/>
                <a:gd name="T23" fmla="*/ 0 h 72"/>
                <a:gd name="T24" fmla="*/ 0 w 46"/>
                <a:gd name="T25" fmla="*/ 0 h 72"/>
                <a:gd name="T26" fmla="*/ 0 w 46"/>
                <a:gd name="T27" fmla="*/ 0 h 72"/>
                <a:gd name="T28" fmla="*/ 0 w 46"/>
                <a:gd name="T29" fmla="*/ 0 h 72"/>
                <a:gd name="T30" fmla="*/ 0 w 46"/>
                <a:gd name="T31" fmla="*/ 0 h 72"/>
                <a:gd name="T32" fmla="*/ 0 w 46"/>
                <a:gd name="T33" fmla="*/ 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72"/>
                <a:gd name="T53" fmla="*/ 46 w 46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72">
                  <a:moveTo>
                    <a:pt x="46" y="72"/>
                  </a:moveTo>
                  <a:lnTo>
                    <a:pt x="38" y="64"/>
                  </a:lnTo>
                  <a:lnTo>
                    <a:pt x="30" y="55"/>
                  </a:lnTo>
                  <a:lnTo>
                    <a:pt x="21" y="44"/>
                  </a:lnTo>
                  <a:lnTo>
                    <a:pt x="13" y="33"/>
                  </a:lnTo>
                  <a:lnTo>
                    <a:pt x="5" y="23"/>
                  </a:lnTo>
                  <a:lnTo>
                    <a:pt x="1" y="13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0"/>
                  </a:lnTo>
                  <a:lnTo>
                    <a:pt x="15" y="7"/>
                  </a:lnTo>
                  <a:lnTo>
                    <a:pt x="21" y="17"/>
                  </a:lnTo>
                  <a:lnTo>
                    <a:pt x="27" y="28"/>
                  </a:lnTo>
                  <a:lnTo>
                    <a:pt x="33" y="42"/>
                  </a:lnTo>
                  <a:lnTo>
                    <a:pt x="36" y="54"/>
                  </a:lnTo>
                  <a:lnTo>
                    <a:pt x="42" y="64"/>
                  </a:lnTo>
                  <a:lnTo>
                    <a:pt x="46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6" name="Freeform 159"/>
            <p:cNvSpPr>
              <a:spLocks/>
            </p:cNvSpPr>
            <p:nvPr/>
          </p:nvSpPr>
          <p:spPr bwMode="auto">
            <a:xfrm>
              <a:off x="2955" y="2840"/>
              <a:ext cx="22" cy="24"/>
            </a:xfrm>
            <a:custGeom>
              <a:avLst/>
              <a:gdLst>
                <a:gd name="T0" fmla="*/ 0 w 63"/>
                <a:gd name="T1" fmla="*/ 0 h 71"/>
                <a:gd name="T2" fmla="*/ 0 w 63"/>
                <a:gd name="T3" fmla="*/ 0 h 71"/>
                <a:gd name="T4" fmla="*/ 0 w 63"/>
                <a:gd name="T5" fmla="*/ 0 h 71"/>
                <a:gd name="T6" fmla="*/ 0 w 63"/>
                <a:gd name="T7" fmla="*/ 0 h 71"/>
                <a:gd name="T8" fmla="*/ 0 w 63"/>
                <a:gd name="T9" fmla="*/ 0 h 71"/>
                <a:gd name="T10" fmla="*/ 0 w 63"/>
                <a:gd name="T11" fmla="*/ 0 h 71"/>
                <a:gd name="T12" fmla="*/ 0 w 63"/>
                <a:gd name="T13" fmla="*/ 0 h 71"/>
                <a:gd name="T14" fmla="*/ 0 w 63"/>
                <a:gd name="T15" fmla="*/ 0 h 71"/>
                <a:gd name="T16" fmla="*/ 0 w 63"/>
                <a:gd name="T17" fmla="*/ 0 h 71"/>
                <a:gd name="T18" fmla="*/ 0 w 63"/>
                <a:gd name="T19" fmla="*/ 0 h 71"/>
                <a:gd name="T20" fmla="*/ 0 w 63"/>
                <a:gd name="T21" fmla="*/ 0 h 71"/>
                <a:gd name="T22" fmla="*/ 0 w 63"/>
                <a:gd name="T23" fmla="*/ 0 h 71"/>
                <a:gd name="T24" fmla="*/ 0 w 63"/>
                <a:gd name="T25" fmla="*/ 0 h 71"/>
                <a:gd name="T26" fmla="*/ 0 w 63"/>
                <a:gd name="T27" fmla="*/ 0 h 71"/>
                <a:gd name="T28" fmla="*/ 0 w 63"/>
                <a:gd name="T29" fmla="*/ 0 h 71"/>
                <a:gd name="T30" fmla="*/ 0 w 63"/>
                <a:gd name="T31" fmla="*/ 0 h 71"/>
                <a:gd name="T32" fmla="*/ 0 w 63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71"/>
                <a:gd name="T53" fmla="*/ 63 w 63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71">
                  <a:moveTo>
                    <a:pt x="63" y="71"/>
                  </a:moveTo>
                  <a:lnTo>
                    <a:pt x="55" y="65"/>
                  </a:lnTo>
                  <a:lnTo>
                    <a:pt x="45" y="56"/>
                  </a:lnTo>
                  <a:lnTo>
                    <a:pt x="33" y="45"/>
                  </a:lnTo>
                  <a:lnTo>
                    <a:pt x="21" y="34"/>
                  </a:lnTo>
                  <a:lnTo>
                    <a:pt x="10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1"/>
                  </a:lnTo>
                  <a:lnTo>
                    <a:pt x="18" y="9"/>
                  </a:lnTo>
                  <a:lnTo>
                    <a:pt x="28" y="19"/>
                  </a:lnTo>
                  <a:lnTo>
                    <a:pt x="37" y="31"/>
                  </a:lnTo>
                  <a:lnTo>
                    <a:pt x="45" y="45"/>
                  </a:lnTo>
                  <a:lnTo>
                    <a:pt x="53" y="56"/>
                  </a:lnTo>
                  <a:lnTo>
                    <a:pt x="59" y="66"/>
                  </a:lnTo>
                  <a:lnTo>
                    <a:pt x="63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7" name="Freeform 160"/>
            <p:cNvSpPr>
              <a:spLocks/>
            </p:cNvSpPr>
            <p:nvPr/>
          </p:nvSpPr>
          <p:spPr bwMode="auto">
            <a:xfrm>
              <a:off x="2939" y="2843"/>
              <a:ext cx="25" cy="25"/>
            </a:xfrm>
            <a:custGeom>
              <a:avLst/>
              <a:gdLst>
                <a:gd name="T0" fmla="*/ 0 w 72"/>
                <a:gd name="T1" fmla="*/ 0 h 74"/>
                <a:gd name="T2" fmla="*/ 0 w 72"/>
                <a:gd name="T3" fmla="*/ 0 h 74"/>
                <a:gd name="T4" fmla="*/ 0 w 72"/>
                <a:gd name="T5" fmla="*/ 0 h 74"/>
                <a:gd name="T6" fmla="*/ 0 w 72"/>
                <a:gd name="T7" fmla="*/ 0 h 74"/>
                <a:gd name="T8" fmla="*/ 0 w 72"/>
                <a:gd name="T9" fmla="*/ 0 h 74"/>
                <a:gd name="T10" fmla="*/ 0 w 72"/>
                <a:gd name="T11" fmla="*/ 0 h 74"/>
                <a:gd name="T12" fmla="*/ 0 w 72"/>
                <a:gd name="T13" fmla="*/ 0 h 74"/>
                <a:gd name="T14" fmla="*/ 0 w 72"/>
                <a:gd name="T15" fmla="*/ 0 h 74"/>
                <a:gd name="T16" fmla="*/ 0 w 72"/>
                <a:gd name="T17" fmla="*/ 0 h 74"/>
                <a:gd name="T18" fmla="*/ 0 w 72"/>
                <a:gd name="T19" fmla="*/ 0 h 74"/>
                <a:gd name="T20" fmla="*/ 0 w 72"/>
                <a:gd name="T21" fmla="*/ 0 h 74"/>
                <a:gd name="T22" fmla="*/ 0 w 72"/>
                <a:gd name="T23" fmla="*/ 0 h 74"/>
                <a:gd name="T24" fmla="*/ 0 w 72"/>
                <a:gd name="T25" fmla="*/ 0 h 74"/>
                <a:gd name="T26" fmla="*/ 0 w 72"/>
                <a:gd name="T27" fmla="*/ 0 h 74"/>
                <a:gd name="T28" fmla="*/ 0 w 72"/>
                <a:gd name="T29" fmla="*/ 0 h 74"/>
                <a:gd name="T30" fmla="*/ 0 w 72"/>
                <a:gd name="T31" fmla="*/ 0 h 74"/>
                <a:gd name="T32" fmla="*/ 0 w 72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4"/>
                <a:gd name="T53" fmla="*/ 72 w 72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4">
                  <a:moveTo>
                    <a:pt x="72" y="74"/>
                  </a:moveTo>
                  <a:lnTo>
                    <a:pt x="63" y="69"/>
                  </a:lnTo>
                  <a:lnTo>
                    <a:pt x="52" y="60"/>
                  </a:lnTo>
                  <a:lnTo>
                    <a:pt x="38" y="50"/>
                  </a:lnTo>
                  <a:lnTo>
                    <a:pt x="25" y="37"/>
                  </a:lnTo>
                  <a:lnTo>
                    <a:pt x="13" y="26"/>
                  </a:lnTo>
                  <a:lnTo>
                    <a:pt x="4" y="15"/>
                  </a:lnTo>
                  <a:lnTo>
                    <a:pt x="0" y="6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6"/>
                  </a:lnTo>
                  <a:lnTo>
                    <a:pt x="27" y="16"/>
                  </a:lnTo>
                  <a:lnTo>
                    <a:pt x="38" y="29"/>
                  </a:lnTo>
                  <a:lnTo>
                    <a:pt x="47" y="44"/>
                  </a:lnTo>
                  <a:lnTo>
                    <a:pt x="56" y="56"/>
                  </a:lnTo>
                  <a:lnTo>
                    <a:pt x="66" y="67"/>
                  </a:lnTo>
                  <a:lnTo>
                    <a:pt x="72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8" name="Freeform 161"/>
            <p:cNvSpPr>
              <a:spLocks/>
            </p:cNvSpPr>
            <p:nvPr/>
          </p:nvSpPr>
          <p:spPr bwMode="auto">
            <a:xfrm>
              <a:off x="2926" y="2850"/>
              <a:ext cx="29" cy="23"/>
            </a:xfrm>
            <a:custGeom>
              <a:avLst/>
              <a:gdLst>
                <a:gd name="T0" fmla="*/ 0 w 84"/>
                <a:gd name="T1" fmla="*/ 0 h 68"/>
                <a:gd name="T2" fmla="*/ 0 w 84"/>
                <a:gd name="T3" fmla="*/ 0 h 68"/>
                <a:gd name="T4" fmla="*/ 0 w 84"/>
                <a:gd name="T5" fmla="*/ 0 h 68"/>
                <a:gd name="T6" fmla="*/ 0 w 84"/>
                <a:gd name="T7" fmla="*/ 0 h 68"/>
                <a:gd name="T8" fmla="*/ 0 w 84"/>
                <a:gd name="T9" fmla="*/ 0 h 68"/>
                <a:gd name="T10" fmla="*/ 0 w 84"/>
                <a:gd name="T11" fmla="*/ 0 h 68"/>
                <a:gd name="T12" fmla="*/ 0 w 84"/>
                <a:gd name="T13" fmla="*/ 0 h 68"/>
                <a:gd name="T14" fmla="*/ 0 w 84"/>
                <a:gd name="T15" fmla="*/ 0 h 68"/>
                <a:gd name="T16" fmla="*/ 0 w 84"/>
                <a:gd name="T17" fmla="*/ 0 h 68"/>
                <a:gd name="T18" fmla="*/ 0 w 84"/>
                <a:gd name="T19" fmla="*/ 0 h 68"/>
                <a:gd name="T20" fmla="*/ 0 w 84"/>
                <a:gd name="T21" fmla="*/ 0 h 68"/>
                <a:gd name="T22" fmla="*/ 0 w 84"/>
                <a:gd name="T23" fmla="*/ 0 h 68"/>
                <a:gd name="T24" fmla="*/ 0 w 84"/>
                <a:gd name="T25" fmla="*/ 0 h 68"/>
                <a:gd name="T26" fmla="*/ 0 w 84"/>
                <a:gd name="T27" fmla="*/ 0 h 68"/>
                <a:gd name="T28" fmla="*/ 0 w 84"/>
                <a:gd name="T29" fmla="*/ 0 h 68"/>
                <a:gd name="T30" fmla="*/ 0 w 84"/>
                <a:gd name="T31" fmla="*/ 0 h 68"/>
                <a:gd name="T32" fmla="*/ 0 w 84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68"/>
                <a:gd name="T53" fmla="*/ 84 w 8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68">
                  <a:moveTo>
                    <a:pt x="84" y="68"/>
                  </a:moveTo>
                  <a:lnTo>
                    <a:pt x="73" y="65"/>
                  </a:lnTo>
                  <a:lnTo>
                    <a:pt x="60" y="59"/>
                  </a:lnTo>
                  <a:lnTo>
                    <a:pt x="46" y="52"/>
                  </a:lnTo>
                  <a:lnTo>
                    <a:pt x="33" y="44"/>
                  </a:lnTo>
                  <a:lnTo>
                    <a:pt x="19" y="34"/>
                  </a:lnTo>
                  <a:lnTo>
                    <a:pt x="9" y="24"/>
                  </a:lnTo>
                  <a:lnTo>
                    <a:pt x="2" y="1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1" y="5"/>
                  </a:lnTo>
                  <a:lnTo>
                    <a:pt x="23" y="14"/>
                  </a:lnTo>
                  <a:lnTo>
                    <a:pt x="38" y="25"/>
                  </a:lnTo>
                  <a:lnTo>
                    <a:pt x="52" y="39"/>
                  </a:lnTo>
                  <a:lnTo>
                    <a:pt x="65" y="51"/>
                  </a:lnTo>
                  <a:lnTo>
                    <a:pt x="77" y="61"/>
                  </a:lnTo>
                  <a:lnTo>
                    <a:pt x="8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9" name="Freeform 162"/>
            <p:cNvSpPr>
              <a:spLocks/>
            </p:cNvSpPr>
            <p:nvPr/>
          </p:nvSpPr>
          <p:spPr bwMode="auto">
            <a:xfrm>
              <a:off x="2916" y="2865"/>
              <a:ext cx="32" cy="11"/>
            </a:xfrm>
            <a:custGeom>
              <a:avLst/>
              <a:gdLst>
                <a:gd name="T0" fmla="*/ 0 w 92"/>
                <a:gd name="T1" fmla="*/ 0 h 33"/>
                <a:gd name="T2" fmla="*/ 0 w 92"/>
                <a:gd name="T3" fmla="*/ 0 h 33"/>
                <a:gd name="T4" fmla="*/ 0 w 92"/>
                <a:gd name="T5" fmla="*/ 0 h 33"/>
                <a:gd name="T6" fmla="*/ 0 w 92"/>
                <a:gd name="T7" fmla="*/ 0 h 33"/>
                <a:gd name="T8" fmla="*/ 0 w 92"/>
                <a:gd name="T9" fmla="*/ 0 h 33"/>
                <a:gd name="T10" fmla="*/ 0 w 92"/>
                <a:gd name="T11" fmla="*/ 0 h 33"/>
                <a:gd name="T12" fmla="*/ 0 w 92"/>
                <a:gd name="T13" fmla="*/ 0 h 33"/>
                <a:gd name="T14" fmla="*/ 0 w 92"/>
                <a:gd name="T15" fmla="*/ 0 h 33"/>
                <a:gd name="T16" fmla="*/ 0 w 92"/>
                <a:gd name="T17" fmla="*/ 0 h 33"/>
                <a:gd name="T18" fmla="*/ 0 w 92"/>
                <a:gd name="T19" fmla="*/ 0 h 33"/>
                <a:gd name="T20" fmla="*/ 0 w 92"/>
                <a:gd name="T21" fmla="*/ 0 h 33"/>
                <a:gd name="T22" fmla="*/ 0 w 92"/>
                <a:gd name="T23" fmla="*/ 0 h 33"/>
                <a:gd name="T24" fmla="*/ 0 w 92"/>
                <a:gd name="T25" fmla="*/ 0 h 33"/>
                <a:gd name="T26" fmla="*/ 0 w 92"/>
                <a:gd name="T27" fmla="*/ 0 h 33"/>
                <a:gd name="T28" fmla="*/ 0 w 92"/>
                <a:gd name="T29" fmla="*/ 0 h 33"/>
                <a:gd name="T30" fmla="*/ 0 w 92"/>
                <a:gd name="T31" fmla="*/ 0 h 33"/>
                <a:gd name="T32" fmla="*/ 0 w 92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33"/>
                <a:gd name="T53" fmla="*/ 92 w 9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33">
                  <a:moveTo>
                    <a:pt x="0" y="1"/>
                  </a:moveTo>
                  <a:lnTo>
                    <a:pt x="5" y="0"/>
                  </a:lnTo>
                  <a:lnTo>
                    <a:pt x="14" y="2"/>
                  </a:lnTo>
                  <a:lnTo>
                    <a:pt x="26" y="6"/>
                  </a:lnTo>
                  <a:lnTo>
                    <a:pt x="40" y="12"/>
                  </a:lnTo>
                  <a:lnTo>
                    <a:pt x="55" y="17"/>
                  </a:lnTo>
                  <a:lnTo>
                    <a:pt x="69" y="23"/>
                  </a:lnTo>
                  <a:lnTo>
                    <a:pt x="83" y="28"/>
                  </a:lnTo>
                  <a:lnTo>
                    <a:pt x="92" y="31"/>
                  </a:lnTo>
                  <a:lnTo>
                    <a:pt x="79" y="33"/>
                  </a:lnTo>
                  <a:lnTo>
                    <a:pt x="64" y="32"/>
                  </a:lnTo>
                  <a:lnTo>
                    <a:pt x="47" y="29"/>
                  </a:lnTo>
                  <a:lnTo>
                    <a:pt x="31" y="26"/>
                  </a:lnTo>
                  <a:lnTo>
                    <a:pt x="17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0" name="Freeform 163"/>
            <p:cNvSpPr>
              <a:spLocks/>
            </p:cNvSpPr>
            <p:nvPr/>
          </p:nvSpPr>
          <p:spPr bwMode="auto">
            <a:xfrm>
              <a:off x="2906" y="2873"/>
              <a:ext cx="31" cy="12"/>
            </a:xfrm>
            <a:custGeom>
              <a:avLst/>
              <a:gdLst>
                <a:gd name="T0" fmla="*/ 0 w 89"/>
                <a:gd name="T1" fmla="*/ 0 h 32"/>
                <a:gd name="T2" fmla="*/ 0 w 89"/>
                <a:gd name="T3" fmla="*/ 0 h 32"/>
                <a:gd name="T4" fmla="*/ 0 w 89"/>
                <a:gd name="T5" fmla="*/ 0 h 32"/>
                <a:gd name="T6" fmla="*/ 0 w 89"/>
                <a:gd name="T7" fmla="*/ 0 h 32"/>
                <a:gd name="T8" fmla="*/ 0 w 89"/>
                <a:gd name="T9" fmla="*/ 0 h 32"/>
                <a:gd name="T10" fmla="*/ 0 w 89"/>
                <a:gd name="T11" fmla="*/ 0 h 32"/>
                <a:gd name="T12" fmla="*/ 0 w 89"/>
                <a:gd name="T13" fmla="*/ 0 h 32"/>
                <a:gd name="T14" fmla="*/ 0 w 89"/>
                <a:gd name="T15" fmla="*/ 0 h 32"/>
                <a:gd name="T16" fmla="*/ 0 w 89"/>
                <a:gd name="T17" fmla="*/ 0 h 32"/>
                <a:gd name="T18" fmla="*/ 0 w 89"/>
                <a:gd name="T19" fmla="*/ 0 h 32"/>
                <a:gd name="T20" fmla="*/ 0 w 89"/>
                <a:gd name="T21" fmla="*/ 0 h 32"/>
                <a:gd name="T22" fmla="*/ 0 w 89"/>
                <a:gd name="T23" fmla="*/ 0 h 32"/>
                <a:gd name="T24" fmla="*/ 0 w 89"/>
                <a:gd name="T25" fmla="*/ 0 h 32"/>
                <a:gd name="T26" fmla="*/ 0 w 89"/>
                <a:gd name="T27" fmla="*/ 0 h 32"/>
                <a:gd name="T28" fmla="*/ 0 w 89"/>
                <a:gd name="T29" fmla="*/ 0 h 32"/>
                <a:gd name="T30" fmla="*/ 0 w 89"/>
                <a:gd name="T31" fmla="*/ 0 h 32"/>
                <a:gd name="T32" fmla="*/ 0 w 89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32"/>
                <a:gd name="T53" fmla="*/ 89 w 89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32">
                  <a:moveTo>
                    <a:pt x="0" y="0"/>
                  </a:moveTo>
                  <a:lnTo>
                    <a:pt x="5" y="0"/>
                  </a:lnTo>
                  <a:lnTo>
                    <a:pt x="14" y="1"/>
                  </a:lnTo>
                  <a:lnTo>
                    <a:pt x="26" y="6"/>
                  </a:lnTo>
                  <a:lnTo>
                    <a:pt x="40" y="11"/>
                  </a:lnTo>
                  <a:lnTo>
                    <a:pt x="56" y="17"/>
                  </a:lnTo>
                  <a:lnTo>
                    <a:pt x="69" y="22"/>
                  </a:lnTo>
                  <a:lnTo>
                    <a:pt x="81" y="27"/>
                  </a:lnTo>
                  <a:lnTo>
                    <a:pt x="89" y="30"/>
                  </a:lnTo>
                  <a:lnTo>
                    <a:pt x="77" y="32"/>
                  </a:lnTo>
                  <a:lnTo>
                    <a:pt x="63" y="31"/>
                  </a:lnTo>
                  <a:lnTo>
                    <a:pt x="46" y="30"/>
                  </a:lnTo>
                  <a:lnTo>
                    <a:pt x="31" y="26"/>
                  </a:lnTo>
                  <a:lnTo>
                    <a:pt x="17" y="20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1" name="Freeform 164"/>
            <p:cNvSpPr>
              <a:spLocks/>
            </p:cNvSpPr>
            <p:nvPr/>
          </p:nvSpPr>
          <p:spPr bwMode="auto">
            <a:xfrm>
              <a:off x="2813" y="2830"/>
              <a:ext cx="155" cy="31"/>
            </a:xfrm>
            <a:custGeom>
              <a:avLst/>
              <a:gdLst>
                <a:gd name="T0" fmla="*/ 0 w 450"/>
                <a:gd name="T1" fmla="*/ 0 h 95"/>
                <a:gd name="T2" fmla="*/ 0 w 450"/>
                <a:gd name="T3" fmla="*/ 0 h 95"/>
                <a:gd name="T4" fmla="*/ 0 w 450"/>
                <a:gd name="T5" fmla="*/ 0 h 95"/>
                <a:gd name="T6" fmla="*/ 0 w 450"/>
                <a:gd name="T7" fmla="*/ 0 h 95"/>
                <a:gd name="T8" fmla="*/ 0 w 450"/>
                <a:gd name="T9" fmla="*/ 0 h 95"/>
                <a:gd name="T10" fmla="*/ 0 w 450"/>
                <a:gd name="T11" fmla="*/ 0 h 95"/>
                <a:gd name="T12" fmla="*/ 0 w 450"/>
                <a:gd name="T13" fmla="*/ 0 h 95"/>
                <a:gd name="T14" fmla="*/ 0 w 450"/>
                <a:gd name="T15" fmla="*/ 0 h 95"/>
                <a:gd name="T16" fmla="*/ 0 w 450"/>
                <a:gd name="T17" fmla="*/ 0 h 95"/>
                <a:gd name="T18" fmla="*/ 0 w 450"/>
                <a:gd name="T19" fmla="*/ 0 h 95"/>
                <a:gd name="T20" fmla="*/ 0 w 450"/>
                <a:gd name="T21" fmla="*/ 0 h 95"/>
                <a:gd name="T22" fmla="*/ 0 w 450"/>
                <a:gd name="T23" fmla="*/ 0 h 95"/>
                <a:gd name="T24" fmla="*/ 0 w 450"/>
                <a:gd name="T25" fmla="*/ 0 h 95"/>
                <a:gd name="T26" fmla="*/ 0 w 450"/>
                <a:gd name="T27" fmla="*/ 0 h 95"/>
                <a:gd name="T28" fmla="*/ 0 w 450"/>
                <a:gd name="T29" fmla="*/ 0 h 95"/>
                <a:gd name="T30" fmla="*/ 0 w 450"/>
                <a:gd name="T31" fmla="*/ 0 h 95"/>
                <a:gd name="T32" fmla="*/ 0 w 450"/>
                <a:gd name="T33" fmla="*/ 0 h 95"/>
                <a:gd name="T34" fmla="*/ 0 w 450"/>
                <a:gd name="T35" fmla="*/ 0 h 95"/>
                <a:gd name="T36" fmla="*/ 0 w 450"/>
                <a:gd name="T37" fmla="*/ 0 h 95"/>
                <a:gd name="T38" fmla="*/ 0 w 450"/>
                <a:gd name="T39" fmla="*/ 0 h 95"/>
                <a:gd name="T40" fmla="*/ 0 w 450"/>
                <a:gd name="T41" fmla="*/ 0 h 95"/>
                <a:gd name="T42" fmla="*/ 0 w 450"/>
                <a:gd name="T43" fmla="*/ 0 h 95"/>
                <a:gd name="T44" fmla="*/ 0 w 450"/>
                <a:gd name="T45" fmla="*/ 0 h 95"/>
                <a:gd name="T46" fmla="*/ 0 w 450"/>
                <a:gd name="T47" fmla="*/ 0 h 95"/>
                <a:gd name="T48" fmla="*/ 0 w 450"/>
                <a:gd name="T49" fmla="*/ 0 h 95"/>
                <a:gd name="T50" fmla="*/ 0 w 450"/>
                <a:gd name="T51" fmla="*/ 0 h 95"/>
                <a:gd name="T52" fmla="*/ 0 w 450"/>
                <a:gd name="T53" fmla="*/ 0 h 95"/>
                <a:gd name="T54" fmla="*/ 0 w 450"/>
                <a:gd name="T55" fmla="*/ 0 h 95"/>
                <a:gd name="T56" fmla="*/ 0 w 450"/>
                <a:gd name="T57" fmla="*/ 0 h 95"/>
                <a:gd name="T58" fmla="*/ 0 w 450"/>
                <a:gd name="T59" fmla="*/ 0 h 95"/>
                <a:gd name="T60" fmla="*/ 0 w 450"/>
                <a:gd name="T61" fmla="*/ 0 h 95"/>
                <a:gd name="T62" fmla="*/ 0 w 450"/>
                <a:gd name="T63" fmla="*/ 0 h 95"/>
                <a:gd name="T64" fmla="*/ 0 w 450"/>
                <a:gd name="T65" fmla="*/ 0 h 95"/>
                <a:gd name="T66" fmla="*/ 0 w 450"/>
                <a:gd name="T67" fmla="*/ 0 h 95"/>
                <a:gd name="T68" fmla="*/ 0 w 450"/>
                <a:gd name="T69" fmla="*/ 0 h 95"/>
                <a:gd name="T70" fmla="*/ 0 w 450"/>
                <a:gd name="T71" fmla="*/ 0 h 95"/>
                <a:gd name="T72" fmla="*/ 0 w 450"/>
                <a:gd name="T73" fmla="*/ 0 h 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0"/>
                <a:gd name="T112" fmla="*/ 0 h 95"/>
                <a:gd name="T113" fmla="*/ 450 w 450"/>
                <a:gd name="T114" fmla="*/ 95 h 9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0" h="95">
                  <a:moveTo>
                    <a:pt x="443" y="14"/>
                  </a:moveTo>
                  <a:lnTo>
                    <a:pt x="446" y="11"/>
                  </a:lnTo>
                  <a:lnTo>
                    <a:pt x="447" y="7"/>
                  </a:lnTo>
                  <a:lnTo>
                    <a:pt x="449" y="4"/>
                  </a:lnTo>
                  <a:lnTo>
                    <a:pt x="450" y="0"/>
                  </a:lnTo>
                  <a:lnTo>
                    <a:pt x="416" y="17"/>
                  </a:lnTo>
                  <a:lnTo>
                    <a:pt x="383" y="32"/>
                  </a:lnTo>
                  <a:lnTo>
                    <a:pt x="351" y="45"/>
                  </a:lnTo>
                  <a:lnTo>
                    <a:pt x="318" y="55"/>
                  </a:lnTo>
                  <a:lnTo>
                    <a:pt x="287" y="63"/>
                  </a:lnTo>
                  <a:lnTo>
                    <a:pt x="256" y="70"/>
                  </a:lnTo>
                  <a:lnTo>
                    <a:pt x="226" y="75"/>
                  </a:lnTo>
                  <a:lnTo>
                    <a:pt x="197" y="78"/>
                  </a:lnTo>
                  <a:lnTo>
                    <a:pt x="170" y="81"/>
                  </a:lnTo>
                  <a:lnTo>
                    <a:pt x="142" y="82"/>
                  </a:lnTo>
                  <a:lnTo>
                    <a:pt x="116" y="83"/>
                  </a:lnTo>
                  <a:lnTo>
                    <a:pt x="91" y="83"/>
                  </a:lnTo>
                  <a:lnTo>
                    <a:pt x="66" y="83"/>
                  </a:lnTo>
                  <a:lnTo>
                    <a:pt x="43" y="83"/>
                  </a:lnTo>
                  <a:lnTo>
                    <a:pt x="21" y="82"/>
                  </a:lnTo>
                  <a:lnTo>
                    <a:pt x="0" y="82"/>
                  </a:lnTo>
                  <a:lnTo>
                    <a:pt x="14" y="86"/>
                  </a:lnTo>
                  <a:lnTo>
                    <a:pt x="31" y="90"/>
                  </a:lnTo>
                  <a:lnTo>
                    <a:pt x="54" y="92"/>
                  </a:lnTo>
                  <a:lnTo>
                    <a:pt x="80" y="93"/>
                  </a:lnTo>
                  <a:lnTo>
                    <a:pt x="109" y="95"/>
                  </a:lnTo>
                  <a:lnTo>
                    <a:pt x="139" y="95"/>
                  </a:lnTo>
                  <a:lnTo>
                    <a:pt x="172" y="92"/>
                  </a:lnTo>
                  <a:lnTo>
                    <a:pt x="206" y="90"/>
                  </a:lnTo>
                  <a:lnTo>
                    <a:pt x="239" y="86"/>
                  </a:lnTo>
                  <a:lnTo>
                    <a:pt x="274" y="81"/>
                  </a:lnTo>
                  <a:lnTo>
                    <a:pt x="308" y="73"/>
                  </a:lnTo>
                  <a:lnTo>
                    <a:pt x="339" y="65"/>
                  </a:lnTo>
                  <a:lnTo>
                    <a:pt x="370" y="55"/>
                  </a:lnTo>
                  <a:lnTo>
                    <a:pt x="397" y="43"/>
                  </a:lnTo>
                  <a:lnTo>
                    <a:pt x="422" y="30"/>
                  </a:lnTo>
                  <a:lnTo>
                    <a:pt x="443" y="1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2" name="Freeform 165"/>
            <p:cNvSpPr>
              <a:spLocks/>
            </p:cNvSpPr>
            <p:nvPr/>
          </p:nvSpPr>
          <p:spPr bwMode="auto">
            <a:xfrm>
              <a:off x="2823" y="2838"/>
              <a:ext cx="23" cy="21"/>
            </a:xfrm>
            <a:custGeom>
              <a:avLst/>
              <a:gdLst>
                <a:gd name="T0" fmla="*/ 0 w 64"/>
                <a:gd name="T1" fmla="*/ 0 h 63"/>
                <a:gd name="T2" fmla="*/ 0 w 64"/>
                <a:gd name="T3" fmla="*/ 0 h 63"/>
                <a:gd name="T4" fmla="*/ 0 w 64"/>
                <a:gd name="T5" fmla="*/ 0 h 63"/>
                <a:gd name="T6" fmla="*/ 0 w 64"/>
                <a:gd name="T7" fmla="*/ 0 h 63"/>
                <a:gd name="T8" fmla="*/ 0 w 64"/>
                <a:gd name="T9" fmla="*/ 0 h 63"/>
                <a:gd name="T10" fmla="*/ 0 w 64"/>
                <a:gd name="T11" fmla="*/ 0 h 63"/>
                <a:gd name="T12" fmla="*/ 0 w 64"/>
                <a:gd name="T13" fmla="*/ 0 h 63"/>
                <a:gd name="T14" fmla="*/ 0 w 64"/>
                <a:gd name="T15" fmla="*/ 0 h 63"/>
                <a:gd name="T16" fmla="*/ 0 w 64"/>
                <a:gd name="T17" fmla="*/ 0 h 63"/>
                <a:gd name="T18" fmla="*/ 0 w 64"/>
                <a:gd name="T19" fmla="*/ 0 h 63"/>
                <a:gd name="T20" fmla="*/ 0 w 64"/>
                <a:gd name="T21" fmla="*/ 0 h 63"/>
                <a:gd name="T22" fmla="*/ 0 w 64"/>
                <a:gd name="T23" fmla="*/ 0 h 63"/>
                <a:gd name="T24" fmla="*/ 0 w 64"/>
                <a:gd name="T25" fmla="*/ 0 h 63"/>
                <a:gd name="T26" fmla="*/ 0 w 64"/>
                <a:gd name="T27" fmla="*/ 0 h 63"/>
                <a:gd name="T28" fmla="*/ 0 w 64"/>
                <a:gd name="T29" fmla="*/ 0 h 63"/>
                <a:gd name="T30" fmla="*/ 0 w 64"/>
                <a:gd name="T31" fmla="*/ 0 h 63"/>
                <a:gd name="T32" fmla="*/ 0 w 64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3"/>
                <a:gd name="T53" fmla="*/ 64 w 64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3">
                  <a:moveTo>
                    <a:pt x="1" y="0"/>
                  </a:moveTo>
                  <a:lnTo>
                    <a:pt x="0" y="3"/>
                  </a:lnTo>
                  <a:lnTo>
                    <a:pt x="1" y="10"/>
                  </a:lnTo>
                  <a:lnTo>
                    <a:pt x="5" y="18"/>
                  </a:lnTo>
                  <a:lnTo>
                    <a:pt x="13" y="30"/>
                  </a:lnTo>
                  <a:lnTo>
                    <a:pt x="22" y="41"/>
                  </a:lnTo>
                  <a:lnTo>
                    <a:pt x="35" y="51"/>
                  </a:lnTo>
                  <a:lnTo>
                    <a:pt x="48" y="58"/>
                  </a:lnTo>
                  <a:lnTo>
                    <a:pt x="64" y="63"/>
                  </a:lnTo>
                  <a:lnTo>
                    <a:pt x="56" y="57"/>
                  </a:lnTo>
                  <a:lnTo>
                    <a:pt x="48" y="47"/>
                  </a:lnTo>
                  <a:lnTo>
                    <a:pt x="39" y="36"/>
                  </a:lnTo>
                  <a:lnTo>
                    <a:pt x="29" y="25"/>
                  </a:lnTo>
                  <a:lnTo>
                    <a:pt x="21" y="15"/>
                  </a:lnTo>
                  <a:lnTo>
                    <a:pt x="12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3" name="Freeform 166"/>
            <p:cNvSpPr>
              <a:spLocks/>
            </p:cNvSpPr>
            <p:nvPr/>
          </p:nvSpPr>
          <p:spPr bwMode="auto">
            <a:xfrm>
              <a:off x="2844" y="2836"/>
              <a:ext cx="29" cy="24"/>
            </a:xfrm>
            <a:custGeom>
              <a:avLst/>
              <a:gdLst>
                <a:gd name="T0" fmla="*/ 0 w 83"/>
                <a:gd name="T1" fmla="*/ 0 h 74"/>
                <a:gd name="T2" fmla="*/ 0 w 83"/>
                <a:gd name="T3" fmla="*/ 0 h 74"/>
                <a:gd name="T4" fmla="*/ 0 w 83"/>
                <a:gd name="T5" fmla="*/ 0 h 74"/>
                <a:gd name="T6" fmla="*/ 0 w 83"/>
                <a:gd name="T7" fmla="*/ 0 h 74"/>
                <a:gd name="T8" fmla="*/ 0 w 83"/>
                <a:gd name="T9" fmla="*/ 0 h 74"/>
                <a:gd name="T10" fmla="*/ 0 w 83"/>
                <a:gd name="T11" fmla="*/ 0 h 74"/>
                <a:gd name="T12" fmla="*/ 0 w 83"/>
                <a:gd name="T13" fmla="*/ 0 h 74"/>
                <a:gd name="T14" fmla="*/ 0 w 83"/>
                <a:gd name="T15" fmla="*/ 0 h 74"/>
                <a:gd name="T16" fmla="*/ 0 w 83"/>
                <a:gd name="T17" fmla="*/ 0 h 74"/>
                <a:gd name="T18" fmla="*/ 0 w 83"/>
                <a:gd name="T19" fmla="*/ 0 h 74"/>
                <a:gd name="T20" fmla="*/ 0 w 83"/>
                <a:gd name="T21" fmla="*/ 0 h 74"/>
                <a:gd name="T22" fmla="*/ 0 w 83"/>
                <a:gd name="T23" fmla="*/ 0 h 74"/>
                <a:gd name="T24" fmla="*/ 0 w 83"/>
                <a:gd name="T25" fmla="*/ 0 h 74"/>
                <a:gd name="T26" fmla="*/ 0 w 83"/>
                <a:gd name="T27" fmla="*/ 0 h 74"/>
                <a:gd name="T28" fmla="*/ 0 w 83"/>
                <a:gd name="T29" fmla="*/ 0 h 74"/>
                <a:gd name="T30" fmla="*/ 0 w 83"/>
                <a:gd name="T31" fmla="*/ 0 h 74"/>
                <a:gd name="T32" fmla="*/ 0 w 83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74"/>
                <a:gd name="T53" fmla="*/ 83 w 83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74">
                  <a:moveTo>
                    <a:pt x="3" y="0"/>
                  </a:moveTo>
                  <a:lnTo>
                    <a:pt x="0" y="5"/>
                  </a:lnTo>
                  <a:lnTo>
                    <a:pt x="3" y="13"/>
                  </a:lnTo>
                  <a:lnTo>
                    <a:pt x="11" y="24"/>
                  </a:lnTo>
                  <a:lnTo>
                    <a:pt x="21" y="36"/>
                  </a:lnTo>
                  <a:lnTo>
                    <a:pt x="36" y="49"/>
                  </a:lnTo>
                  <a:lnTo>
                    <a:pt x="50" y="60"/>
                  </a:lnTo>
                  <a:lnTo>
                    <a:pt x="67" y="69"/>
                  </a:lnTo>
                  <a:lnTo>
                    <a:pt x="83" y="74"/>
                  </a:lnTo>
                  <a:lnTo>
                    <a:pt x="77" y="69"/>
                  </a:lnTo>
                  <a:lnTo>
                    <a:pt x="67" y="59"/>
                  </a:lnTo>
                  <a:lnTo>
                    <a:pt x="57" y="46"/>
                  </a:lnTo>
                  <a:lnTo>
                    <a:pt x="44" y="33"/>
                  </a:lnTo>
                  <a:lnTo>
                    <a:pt x="32" y="19"/>
                  </a:lnTo>
                  <a:lnTo>
                    <a:pt x="20" y="9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4" name="Freeform 167"/>
            <p:cNvSpPr>
              <a:spLocks/>
            </p:cNvSpPr>
            <p:nvPr/>
          </p:nvSpPr>
          <p:spPr bwMode="auto">
            <a:xfrm>
              <a:off x="2862" y="2831"/>
              <a:ext cx="25" cy="28"/>
            </a:xfrm>
            <a:custGeom>
              <a:avLst/>
              <a:gdLst>
                <a:gd name="T0" fmla="*/ 0 w 72"/>
                <a:gd name="T1" fmla="*/ 0 h 82"/>
                <a:gd name="T2" fmla="*/ 0 w 72"/>
                <a:gd name="T3" fmla="*/ 0 h 82"/>
                <a:gd name="T4" fmla="*/ 0 w 72"/>
                <a:gd name="T5" fmla="*/ 0 h 82"/>
                <a:gd name="T6" fmla="*/ 0 w 72"/>
                <a:gd name="T7" fmla="*/ 0 h 82"/>
                <a:gd name="T8" fmla="*/ 0 w 72"/>
                <a:gd name="T9" fmla="*/ 0 h 82"/>
                <a:gd name="T10" fmla="*/ 0 w 72"/>
                <a:gd name="T11" fmla="*/ 0 h 82"/>
                <a:gd name="T12" fmla="*/ 0 w 72"/>
                <a:gd name="T13" fmla="*/ 0 h 82"/>
                <a:gd name="T14" fmla="*/ 0 w 72"/>
                <a:gd name="T15" fmla="*/ 0 h 82"/>
                <a:gd name="T16" fmla="*/ 0 w 72"/>
                <a:gd name="T17" fmla="*/ 0 h 82"/>
                <a:gd name="T18" fmla="*/ 0 w 72"/>
                <a:gd name="T19" fmla="*/ 0 h 82"/>
                <a:gd name="T20" fmla="*/ 0 w 72"/>
                <a:gd name="T21" fmla="*/ 0 h 82"/>
                <a:gd name="T22" fmla="*/ 0 w 72"/>
                <a:gd name="T23" fmla="*/ 0 h 82"/>
                <a:gd name="T24" fmla="*/ 0 w 72"/>
                <a:gd name="T25" fmla="*/ 0 h 82"/>
                <a:gd name="T26" fmla="*/ 0 w 72"/>
                <a:gd name="T27" fmla="*/ 0 h 82"/>
                <a:gd name="T28" fmla="*/ 0 w 72"/>
                <a:gd name="T29" fmla="*/ 0 h 82"/>
                <a:gd name="T30" fmla="*/ 0 w 72"/>
                <a:gd name="T31" fmla="*/ 0 h 82"/>
                <a:gd name="T32" fmla="*/ 0 w 72"/>
                <a:gd name="T33" fmla="*/ 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82"/>
                <a:gd name="T53" fmla="*/ 72 w 72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82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7"/>
                  </a:lnTo>
                  <a:lnTo>
                    <a:pt x="18" y="41"/>
                  </a:lnTo>
                  <a:lnTo>
                    <a:pt x="30" y="54"/>
                  </a:lnTo>
                  <a:lnTo>
                    <a:pt x="43" y="67"/>
                  </a:lnTo>
                  <a:lnTo>
                    <a:pt x="58" y="77"/>
                  </a:lnTo>
                  <a:lnTo>
                    <a:pt x="72" y="82"/>
                  </a:lnTo>
                  <a:lnTo>
                    <a:pt x="68" y="76"/>
                  </a:lnTo>
                  <a:lnTo>
                    <a:pt x="60" y="64"/>
                  </a:lnTo>
                  <a:lnTo>
                    <a:pt x="51" y="51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7" y="8"/>
                  </a:lnTo>
                  <a:lnTo>
                    <a:pt x="7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5" name="Freeform 168"/>
            <p:cNvSpPr>
              <a:spLocks/>
            </p:cNvSpPr>
            <p:nvPr/>
          </p:nvSpPr>
          <p:spPr bwMode="auto">
            <a:xfrm>
              <a:off x="2891" y="2830"/>
              <a:ext cx="22" cy="25"/>
            </a:xfrm>
            <a:custGeom>
              <a:avLst/>
              <a:gdLst>
                <a:gd name="T0" fmla="*/ 0 w 63"/>
                <a:gd name="T1" fmla="*/ 0 h 76"/>
                <a:gd name="T2" fmla="*/ 0 w 63"/>
                <a:gd name="T3" fmla="*/ 0 h 76"/>
                <a:gd name="T4" fmla="*/ 0 w 63"/>
                <a:gd name="T5" fmla="*/ 0 h 76"/>
                <a:gd name="T6" fmla="*/ 0 w 63"/>
                <a:gd name="T7" fmla="*/ 0 h 76"/>
                <a:gd name="T8" fmla="*/ 0 w 63"/>
                <a:gd name="T9" fmla="*/ 0 h 76"/>
                <a:gd name="T10" fmla="*/ 0 w 63"/>
                <a:gd name="T11" fmla="*/ 0 h 76"/>
                <a:gd name="T12" fmla="*/ 0 w 63"/>
                <a:gd name="T13" fmla="*/ 0 h 76"/>
                <a:gd name="T14" fmla="*/ 0 w 63"/>
                <a:gd name="T15" fmla="*/ 0 h 76"/>
                <a:gd name="T16" fmla="*/ 0 w 63"/>
                <a:gd name="T17" fmla="*/ 0 h 76"/>
                <a:gd name="T18" fmla="*/ 0 w 63"/>
                <a:gd name="T19" fmla="*/ 0 h 76"/>
                <a:gd name="T20" fmla="*/ 0 w 63"/>
                <a:gd name="T21" fmla="*/ 0 h 76"/>
                <a:gd name="T22" fmla="*/ 0 w 63"/>
                <a:gd name="T23" fmla="*/ 0 h 76"/>
                <a:gd name="T24" fmla="*/ 0 w 63"/>
                <a:gd name="T25" fmla="*/ 0 h 76"/>
                <a:gd name="T26" fmla="*/ 0 w 63"/>
                <a:gd name="T27" fmla="*/ 0 h 76"/>
                <a:gd name="T28" fmla="*/ 0 w 63"/>
                <a:gd name="T29" fmla="*/ 0 h 76"/>
                <a:gd name="T30" fmla="*/ 0 w 63"/>
                <a:gd name="T31" fmla="*/ 0 h 76"/>
                <a:gd name="T32" fmla="*/ 0 w 63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76"/>
                <a:gd name="T53" fmla="*/ 63 w 63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76">
                  <a:moveTo>
                    <a:pt x="2" y="0"/>
                  </a:moveTo>
                  <a:lnTo>
                    <a:pt x="0" y="4"/>
                  </a:lnTo>
                  <a:lnTo>
                    <a:pt x="3" y="14"/>
                  </a:lnTo>
                  <a:lnTo>
                    <a:pt x="9" y="25"/>
                  </a:lnTo>
                  <a:lnTo>
                    <a:pt x="17" y="38"/>
                  </a:lnTo>
                  <a:lnTo>
                    <a:pt x="28" y="52"/>
                  </a:lnTo>
                  <a:lnTo>
                    <a:pt x="40" y="63"/>
                  </a:lnTo>
                  <a:lnTo>
                    <a:pt x="52" y="72"/>
                  </a:lnTo>
                  <a:lnTo>
                    <a:pt x="63" y="76"/>
                  </a:lnTo>
                  <a:lnTo>
                    <a:pt x="58" y="68"/>
                  </a:lnTo>
                  <a:lnTo>
                    <a:pt x="52" y="58"/>
                  </a:lnTo>
                  <a:lnTo>
                    <a:pt x="44" y="45"/>
                  </a:lnTo>
                  <a:lnTo>
                    <a:pt x="36" y="31"/>
                  </a:lnTo>
                  <a:lnTo>
                    <a:pt x="27" y="17"/>
                  </a:lnTo>
                  <a:lnTo>
                    <a:pt x="17" y="7"/>
                  </a:lnTo>
                  <a:lnTo>
                    <a:pt x="9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6" name="Freeform 169"/>
            <p:cNvSpPr>
              <a:spLocks/>
            </p:cNvSpPr>
            <p:nvPr/>
          </p:nvSpPr>
          <p:spPr bwMode="auto">
            <a:xfrm>
              <a:off x="2908" y="2829"/>
              <a:ext cx="16" cy="23"/>
            </a:xfrm>
            <a:custGeom>
              <a:avLst/>
              <a:gdLst>
                <a:gd name="T0" fmla="*/ 0 w 45"/>
                <a:gd name="T1" fmla="*/ 0 h 69"/>
                <a:gd name="T2" fmla="*/ 0 w 45"/>
                <a:gd name="T3" fmla="*/ 0 h 69"/>
                <a:gd name="T4" fmla="*/ 0 w 45"/>
                <a:gd name="T5" fmla="*/ 0 h 69"/>
                <a:gd name="T6" fmla="*/ 0 w 45"/>
                <a:gd name="T7" fmla="*/ 0 h 69"/>
                <a:gd name="T8" fmla="*/ 0 w 45"/>
                <a:gd name="T9" fmla="*/ 0 h 69"/>
                <a:gd name="T10" fmla="*/ 0 w 45"/>
                <a:gd name="T11" fmla="*/ 0 h 69"/>
                <a:gd name="T12" fmla="*/ 0 w 45"/>
                <a:gd name="T13" fmla="*/ 0 h 69"/>
                <a:gd name="T14" fmla="*/ 0 w 45"/>
                <a:gd name="T15" fmla="*/ 0 h 69"/>
                <a:gd name="T16" fmla="*/ 0 w 45"/>
                <a:gd name="T17" fmla="*/ 0 h 69"/>
                <a:gd name="T18" fmla="*/ 0 w 45"/>
                <a:gd name="T19" fmla="*/ 0 h 69"/>
                <a:gd name="T20" fmla="*/ 0 w 45"/>
                <a:gd name="T21" fmla="*/ 0 h 69"/>
                <a:gd name="T22" fmla="*/ 0 w 45"/>
                <a:gd name="T23" fmla="*/ 0 h 69"/>
                <a:gd name="T24" fmla="*/ 0 w 45"/>
                <a:gd name="T25" fmla="*/ 0 h 69"/>
                <a:gd name="T26" fmla="*/ 0 w 45"/>
                <a:gd name="T27" fmla="*/ 0 h 69"/>
                <a:gd name="T28" fmla="*/ 0 w 45"/>
                <a:gd name="T29" fmla="*/ 0 h 69"/>
                <a:gd name="T30" fmla="*/ 0 w 45"/>
                <a:gd name="T31" fmla="*/ 0 h 69"/>
                <a:gd name="T32" fmla="*/ 0 w 45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9"/>
                <a:gd name="T53" fmla="*/ 45 w 45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9">
                  <a:moveTo>
                    <a:pt x="4" y="0"/>
                  </a:moveTo>
                  <a:lnTo>
                    <a:pt x="2" y="4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5" y="33"/>
                  </a:lnTo>
                  <a:lnTo>
                    <a:pt x="12" y="45"/>
                  </a:lnTo>
                  <a:lnTo>
                    <a:pt x="20" y="55"/>
                  </a:lnTo>
                  <a:lnTo>
                    <a:pt x="32" y="64"/>
                  </a:lnTo>
                  <a:lnTo>
                    <a:pt x="45" y="69"/>
                  </a:lnTo>
                  <a:lnTo>
                    <a:pt x="41" y="61"/>
                  </a:lnTo>
                  <a:lnTo>
                    <a:pt x="36" y="51"/>
                  </a:lnTo>
                  <a:lnTo>
                    <a:pt x="31" y="40"/>
                  </a:lnTo>
                  <a:lnTo>
                    <a:pt x="25" y="28"/>
                  </a:lnTo>
                  <a:lnTo>
                    <a:pt x="20" y="17"/>
                  </a:lnTo>
                  <a:lnTo>
                    <a:pt x="15" y="7"/>
                  </a:lnTo>
                  <a:lnTo>
                    <a:pt x="9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7" name="Freeform 170"/>
            <p:cNvSpPr>
              <a:spLocks/>
            </p:cNvSpPr>
            <p:nvPr/>
          </p:nvSpPr>
          <p:spPr bwMode="auto">
            <a:xfrm>
              <a:off x="2936" y="2826"/>
              <a:ext cx="12" cy="17"/>
            </a:xfrm>
            <a:custGeom>
              <a:avLst/>
              <a:gdLst>
                <a:gd name="T0" fmla="*/ 0 w 34"/>
                <a:gd name="T1" fmla="*/ 0 h 53"/>
                <a:gd name="T2" fmla="*/ 0 w 34"/>
                <a:gd name="T3" fmla="*/ 0 h 53"/>
                <a:gd name="T4" fmla="*/ 0 w 34"/>
                <a:gd name="T5" fmla="*/ 0 h 53"/>
                <a:gd name="T6" fmla="*/ 0 w 34"/>
                <a:gd name="T7" fmla="*/ 0 h 53"/>
                <a:gd name="T8" fmla="*/ 0 w 34"/>
                <a:gd name="T9" fmla="*/ 0 h 53"/>
                <a:gd name="T10" fmla="*/ 0 w 34"/>
                <a:gd name="T11" fmla="*/ 0 h 53"/>
                <a:gd name="T12" fmla="*/ 0 w 34"/>
                <a:gd name="T13" fmla="*/ 0 h 53"/>
                <a:gd name="T14" fmla="*/ 0 w 34"/>
                <a:gd name="T15" fmla="*/ 0 h 53"/>
                <a:gd name="T16" fmla="*/ 0 w 34"/>
                <a:gd name="T17" fmla="*/ 0 h 53"/>
                <a:gd name="T18" fmla="*/ 0 w 34"/>
                <a:gd name="T19" fmla="*/ 0 h 53"/>
                <a:gd name="T20" fmla="*/ 0 w 34"/>
                <a:gd name="T21" fmla="*/ 0 h 53"/>
                <a:gd name="T22" fmla="*/ 0 w 34"/>
                <a:gd name="T23" fmla="*/ 0 h 53"/>
                <a:gd name="T24" fmla="*/ 0 w 34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53"/>
                <a:gd name="T41" fmla="*/ 34 w 34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53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3" y="38"/>
                  </a:lnTo>
                  <a:lnTo>
                    <a:pt x="19" y="45"/>
                  </a:lnTo>
                  <a:lnTo>
                    <a:pt x="27" y="50"/>
                  </a:lnTo>
                  <a:lnTo>
                    <a:pt x="34" y="53"/>
                  </a:lnTo>
                  <a:lnTo>
                    <a:pt x="27" y="40"/>
                  </a:lnTo>
                  <a:lnTo>
                    <a:pt x="19" y="23"/>
                  </a:lnTo>
                  <a:lnTo>
                    <a:pt x="11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8" name="Freeform 171"/>
            <p:cNvSpPr>
              <a:spLocks/>
            </p:cNvSpPr>
            <p:nvPr/>
          </p:nvSpPr>
          <p:spPr bwMode="auto">
            <a:xfrm>
              <a:off x="2950" y="2827"/>
              <a:ext cx="9" cy="12"/>
            </a:xfrm>
            <a:custGeom>
              <a:avLst/>
              <a:gdLst>
                <a:gd name="T0" fmla="*/ 0 w 25"/>
                <a:gd name="T1" fmla="*/ 0 h 34"/>
                <a:gd name="T2" fmla="*/ 0 w 25"/>
                <a:gd name="T3" fmla="*/ 0 h 34"/>
                <a:gd name="T4" fmla="*/ 0 w 25"/>
                <a:gd name="T5" fmla="*/ 0 h 34"/>
                <a:gd name="T6" fmla="*/ 0 w 25"/>
                <a:gd name="T7" fmla="*/ 0 h 34"/>
                <a:gd name="T8" fmla="*/ 0 w 25"/>
                <a:gd name="T9" fmla="*/ 0 h 34"/>
                <a:gd name="T10" fmla="*/ 0 w 25"/>
                <a:gd name="T11" fmla="*/ 0 h 34"/>
                <a:gd name="T12" fmla="*/ 0 w 25"/>
                <a:gd name="T13" fmla="*/ 0 h 34"/>
                <a:gd name="T14" fmla="*/ 0 w 25"/>
                <a:gd name="T15" fmla="*/ 0 h 34"/>
                <a:gd name="T16" fmla="*/ 0 w 25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34"/>
                <a:gd name="T29" fmla="*/ 25 w 25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34">
                  <a:moveTo>
                    <a:pt x="1" y="2"/>
                  </a:moveTo>
                  <a:lnTo>
                    <a:pt x="0" y="12"/>
                  </a:lnTo>
                  <a:lnTo>
                    <a:pt x="4" y="24"/>
                  </a:lnTo>
                  <a:lnTo>
                    <a:pt x="13" y="34"/>
                  </a:lnTo>
                  <a:lnTo>
                    <a:pt x="25" y="33"/>
                  </a:lnTo>
                  <a:lnTo>
                    <a:pt x="15" y="26"/>
                  </a:lnTo>
                  <a:lnTo>
                    <a:pt x="11" y="12"/>
                  </a:lnTo>
                  <a:lnTo>
                    <a:pt x="8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9" name="Freeform 172"/>
            <p:cNvSpPr>
              <a:spLocks/>
            </p:cNvSpPr>
            <p:nvPr/>
          </p:nvSpPr>
          <p:spPr bwMode="auto">
            <a:xfrm>
              <a:off x="2834" y="2837"/>
              <a:ext cx="26" cy="23"/>
            </a:xfrm>
            <a:custGeom>
              <a:avLst/>
              <a:gdLst>
                <a:gd name="T0" fmla="*/ 0 w 74"/>
                <a:gd name="T1" fmla="*/ 0 h 70"/>
                <a:gd name="T2" fmla="*/ 0 w 74"/>
                <a:gd name="T3" fmla="*/ 0 h 70"/>
                <a:gd name="T4" fmla="*/ 0 w 74"/>
                <a:gd name="T5" fmla="*/ 0 h 70"/>
                <a:gd name="T6" fmla="*/ 0 w 74"/>
                <a:gd name="T7" fmla="*/ 0 h 70"/>
                <a:gd name="T8" fmla="*/ 0 w 74"/>
                <a:gd name="T9" fmla="*/ 0 h 70"/>
                <a:gd name="T10" fmla="*/ 0 w 74"/>
                <a:gd name="T11" fmla="*/ 0 h 70"/>
                <a:gd name="T12" fmla="*/ 0 w 74"/>
                <a:gd name="T13" fmla="*/ 0 h 70"/>
                <a:gd name="T14" fmla="*/ 0 w 74"/>
                <a:gd name="T15" fmla="*/ 0 h 70"/>
                <a:gd name="T16" fmla="*/ 0 w 74"/>
                <a:gd name="T17" fmla="*/ 0 h 70"/>
                <a:gd name="T18" fmla="*/ 0 w 74"/>
                <a:gd name="T19" fmla="*/ 0 h 70"/>
                <a:gd name="T20" fmla="*/ 0 w 74"/>
                <a:gd name="T21" fmla="*/ 0 h 70"/>
                <a:gd name="T22" fmla="*/ 0 w 74"/>
                <a:gd name="T23" fmla="*/ 0 h 70"/>
                <a:gd name="T24" fmla="*/ 0 w 74"/>
                <a:gd name="T25" fmla="*/ 0 h 70"/>
                <a:gd name="T26" fmla="*/ 0 w 74"/>
                <a:gd name="T27" fmla="*/ 0 h 70"/>
                <a:gd name="T28" fmla="*/ 0 w 74"/>
                <a:gd name="T29" fmla="*/ 0 h 70"/>
                <a:gd name="T30" fmla="*/ 0 w 74"/>
                <a:gd name="T31" fmla="*/ 0 h 70"/>
                <a:gd name="T32" fmla="*/ 0 w 74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0"/>
                <a:gd name="T53" fmla="*/ 74 w 74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0">
                  <a:moveTo>
                    <a:pt x="3" y="0"/>
                  </a:moveTo>
                  <a:lnTo>
                    <a:pt x="0" y="5"/>
                  </a:lnTo>
                  <a:lnTo>
                    <a:pt x="2" y="12"/>
                  </a:lnTo>
                  <a:lnTo>
                    <a:pt x="8" y="22"/>
                  </a:lnTo>
                  <a:lnTo>
                    <a:pt x="17" y="34"/>
                  </a:lnTo>
                  <a:lnTo>
                    <a:pt x="29" y="46"/>
                  </a:lnTo>
                  <a:lnTo>
                    <a:pt x="44" y="56"/>
                  </a:lnTo>
                  <a:lnTo>
                    <a:pt x="58" y="65"/>
                  </a:lnTo>
                  <a:lnTo>
                    <a:pt x="74" y="70"/>
                  </a:lnTo>
                  <a:lnTo>
                    <a:pt x="69" y="64"/>
                  </a:lnTo>
                  <a:lnTo>
                    <a:pt x="60" y="55"/>
                  </a:lnTo>
                  <a:lnTo>
                    <a:pt x="50" y="42"/>
                  </a:lnTo>
                  <a:lnTo>
                    <a:pt x="40" y="30"/>
                  </a:lnTo>
                  <a:lnTo>
                    <a:pt x="29" y="17"/>
                  </a:lnTo>
                  <a:lnTo>
                    <a:pt x="19" y="7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0" name="Freeform 173"/>
            <p:cNvSpPr>
              <a:spLocks/>
            </p:cNvSpPr>
            <p:nvPr/>
          </p:nvSpPr>
          <p:spPr bwMode="auto">
            <a:xfrm>
              <a:off x="2811" y="2841"/>
              <a:ext cx="21" cy="18"/>
            </a:xfrm>
            <a:custGeom>
              <a:avLst/>
              <a:gdLst>
                <a:gd name="T0" fmla="*/ 0 w 60"/>
                <a:gd name="T1" fmla="*/ 0 h 55"/>
                <a:gd name="T2" fmla="*/ 0 w 60"/>
                <a:gd name="T3" fmla="*/ 0 h 55"/>
                <a:gd name="T4" fmla="*/ 0 w 60"/>
                <a:gd name="T5" fmla="*/ 0 h 55"/>
                <a:gd name="T6" fmla="*/ 0 w 60"/>
                <a:gd name="T7" fmla="*/ 0 h 55"/>
                <a:gd name="T8" fmla="*/ 0 w 60"/>
                <a:gd name="T9" fmla="*/ 0 h 55"/>
                <a:gd name="T10" fmla="*/ 0 w 60"/>
                <a:gd name="T11" fmla="*/ 0 h 55"/>
                <a:gd name="T12" fmla="*/ 0 w 60"/>
                <a:gd name="T13" fmla="*/ 0 h 55"/>
                <a:gd name="T14" fmla="*/ 0 w 60"/>
                <a:gd name="T15" fmla="*/ 0 h 55"/>
                <a:gd name="T16" fmla="*/ 0 w 60"/>
                <a:gd name="T17" fmla="*/ 0 h 55"/>
                <a:gd name="T18" fmla="*/ 0 w 60"/>
                <a:gd name="T19" fmla="*/ 0 h 55"/>
                <a:gd name="T20" fmla="*/ 0 w 60"/>
                <a:gd name="T21" fmla="*/ 0 h 55"/>
                <a:gd name="T22" fmla="*/ 0 w 60"/>
                <a:gd name="T23" fmla="*/ 0 h 55"/>
                <a:gd name="T24" fmla="*/ 0 w 60"/>
                <a:gd name="T25" fmla="*/ 0 h 55"/>
                <a:gd name="T26" fmla="*/ 0 w 60"/>
                <a:gd name="T27" fmla="*/ 0 h 55"/>
                <a:gd name="T28" fmla="*/ 0 w 60"/>
                <a:gd name="T29" fmla="*/ 0 h 55"/>
                <a:gd name="T30" fmla="*/ 0 w 60"/>
                <a:gd name="T31" fmla="*/ 0 h 55"/>
                <a:gd name="T32" fmla="*/ 0 w 60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5"/>
                <a:gd name="T53" fmla="*/ 60 w 60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5">
                  <a:moveTo>
                    <a:pt x="3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6" y="18"/>
                  </a:lnTo>
                  <a:lnTo>
                    <a:pt x="12" y="27"/>
                  </a:lnTo>
                  <a:lnTo>
                    <a:pt x="20" y="35"/>
                  </a:lnTo>
                  <a:lnTo>
                    <a:pt x="31" y="44"/>
                  </a:lnTo>
                  <a:lnTo>
                    <a:pt x="44" y="52"/>
                  </a:lnTo>
                  <a:lnTo>
                    <a:pt x="60" y="55"/>
                  </a:lnTo>
                  <a:lnTo>
                    <a:pt x="52" y="49"/>
                  </a:lnTo>
                  <a:lnTo>
                    <a:pt x="44" y="40"/>
                  </a:lnTo>
                  <a:lnTo>
                    <a:pt x="36" y="30"/>
                  </a:lnTo>
                  <a:lnTo>
                    <a:pt x="28" y="22"/>
                  </a:lnTo>
                  <a:lnTo>
                    <a:pt x="20" y="13"/>
                  </a:lnTo>
                  <a:lnTo>
                    <a:pt x="14" y="5"/>
                  </a:lnTo>
                  <a:lnTo>
                    <a:pt x="7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1" name="Freeform 174"/>
            <p:cNvSpPr>
              <a:spLocks/>
            </p:cNvSpPr>
            <p:nvPr/>
          </p:nvSpPr>
          <p:spPr bwMode="auto">
            <a:xfrm>
              <a:off x="2880" y="2833"/>
              <a:ext cx="22" cy="25"/>
            </a:xfrm>
            <a:custGeom>
              <a:avLst/>
              <a:gdLst>
                <a:gd name="T0" fmla="*/ 0 w 63"/>
                <a:gd name="T1" fmla="*/ 0 h 74"/>
                <a:gd name="T2" fmla="*/ 0 w 63"/>
                <a:gd name="T3" fmla="*/ 0 h 74"/>
                <a:gd name="T4" fmla="*/ 0 w 63"/>
                <a:gd name="T5" fmla="*/ 0 h 74"/>
                <a:gd name="T6" fmla="*/ 0 w 63"/>
                <a:gd name="T7" fmla="*/ 0 h 74"/>
                <a:gd name="T8" fmla="*/ 0 w 63"/>
                <a:gd name="T9" fmla="*/ 0 h 74"/>
                <a:gd name="T10" fmla="*/ 0 w 63"/>
                <a:gd name="T11" fmla="*/ 0 h 74"/>
                <a:gd name="T12" fmla="*/ 0 w 63"/>
                <a:gd name="T13" fmla="*/ 0 h 74"/>
                <a:gd name="T14" fmla="*/ 0 w 63"/>
                <a:gd name="T15" fmla="*/ 0 h 74"/>
                <a:gd name="T16" fmla="*/ 0 w 63"/>
                <a:gd name="T17" fmla="*/ 0 h 74"/>
                <a:gd name="T18" fmla="*/ 0 w 63"/>
                <a:gd name="T19" fmla="*/ 0 h 74"/>
                <a:gd name="T20" fmla="*/ 0 w 63"/>
                <a:gd name="T21" fmla="*/ 0 h 74"/>
                <a:gd name="T22" fmla="*/ 0 w 63"/>
                <a:gd name="T23" fmla="*/ 0 h 74"/>
                <a:gd name="T24" fmla="*/ 0 w 63"/>
                <a:gd name="T25" fmla="*/ 0 h 74"/>
                <a:gd name="T26" fmla="*/ 0 w 63"/>
                <a:gd name="T27" fmla="*/ 0 h 74"/>
                <a:gd name="T28" fmla="*/ 0 w 63"/>
                <a:gd name="T29" fmla="*/ 0 h 74"/>
                <a:gd name="T30" fmla="*/ 0 w 63"/>
                <a:gd name="T31" fmla="*/ 0 h 74"/>
                <a:gd name="T32" fmla="*/ 0 w 63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74"/>
                <a:gd name="T53" fmla="*/ 63 w 63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74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4"/>
                  </a:lnTo>
                  <a:lnTo>
                    <a:pt x="17" y="38"/>
                  </a:lnTo>
                  <a:lnTo>
                    <a:pt x="27" y="51"/>
                  </a:lnTo>
                  <a:lnTo>
                    <a:pt x="39" y="63"/>
                  </a:lnTo>
                  <a:lnTo>
                    <a:pt x="51" y="71"/>
                  </a:lnTo>
                  <a:lnTo>
                    <a:pt x="63" y="74"/>
                  </a:lnTo>
                  <a:lnTo>
                    <a:pt x="58" y="67"/>
                  </a:lnTo>
                  <a:lnTo>
                    <a:pt x="51" y="57"/>
                  </a:lnTo>
                  <a:lnTo>
                    <a:pt x="43" y="43"/>
                  </a:lnTo>
                  <a:lnTo>
                    <a:pt x="35" y="29"/>
                  </a:lnTo>
                  <a:lnTo>
                    <a:pt x="26" y="17"/>
                  </a:lnTo>
                  <a:lnTo>
                    <a:pt x="17" y="6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2" name="Freeform 175"/>
            <p:cNvSpPr>
              <a:spLocks/>
            </p:cNvSpPr>
            <p:nvPr/>
          </p:nvSpPr>
          <p:spPr bwMode="auto">
            <a:xfrm>
              <a:off x="2920" y="2827"/>
              <a:ext cx="16" cy="22"/>
            </a:xfrm>
            <a:custGeom>
              <a:avLst/>
              <a:gdLst>
                <a:gd name="T0" fmla="*/ 0 w 47"/>
                <a:gd name="T1" fmla="*/ 0 h 64"/>
                <a:gd name="T2" fmla="*/ 0 w 47"/>
                <a:gd name="T3" fmla="*/ 0 h 64"/>
                <a:gd name="T4" fmla="*/ 0 w 47"/>
                <a:gd name="T5" fmla="*/ 0 h 64"/>
                <a:gd name="T6" fmla="*/ 0 w 47"/>
                <a:gd name="T7" fmla="*/ 0 h 64"/>
                <a:gd name="T8" fmla="*/ 0 w 47"/>
                <a:gd name="T9" fmla="*/ 0 h 64"/>
                <a:gd name="T10" fmla="*/ 0 w 47"/>
                <a:gd name="T11" fmla="*/ 0 h 64"/>
                <a:gd name="T12" fmla="*/ 0 w 47"/>
                <a:gd name="T13" fmla="*/ 0 h 64"/>
                <a:gd name="T14" fmla="*/ 0 w 47"/>
                <a:gd name="T15" fmla="*/ 0 h 64"/>
                <a:gd name="T16" fmla="*/ 0 w 47"/>
                <a:gd name="T17" fmla="*/ 0 h 64"/>
                <a:gd name="T18" fmla="*/ 0 w 47"/>
                <a:gd name="T19" fmla="*/ 0 h 64"/>
                <a:gd name="T20" fmla="*/ 0 w 47"/>
                <a:gd name="T21" fmla="*/ 0 h 64"/>
                <a:gd name="T22" fmla="*/ 0 w 47"/>
                <a:gd name="T23" fmla="*/ 0 h 64"/>
                <a:gd name="T24" fmla="*/ 0 w 47"/>
                <a:gd name="T25" fmla="*/ 0 h 64"/>
                <a:gd name="T26" fmla="*/ 0 w 47"/>
                <a:gd name="T27" fmla="*/ 0 h 64"/>
                <a:gd name="T28" fmla="*/ 0 w 47"/>
                <a:gd name="T29" fmla="*/ 0 h 64"/>
                <a:gd name="T30" fmla="*/ 0 w 47"/>
                <a:gd name="T31" fmla="*/ 0 h 64"/>
                <a:gd name="T32" fmla="*/ 0 w 47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64"/>
                <a:gd name="T53" fmla="*/ 47 w 47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64">
                  <a:moveTo>
                    <a:pt x="3" y="0"/>
                  </a:moveTo>
                  <a:lnTo>
                    <a:pt x="0" y="4"/>
                  </a:lnTo>
                  <a:lnTo>
                    <a:pt x="2" y="12"/>
                  </a:lnTo>
                  <a:lnTo>
                    <a:pt x="7" y="22"/>
                  </a:lnTo>
                  <a:lnTo>
                    <a:pt x="14" y="34"/>
                  </a:lnTo>
                  <a:lnTo>
                    <a:pt x="22" y="45"/>
                  </a:lnTo>
                  <a:lnTo>
                    <a:pt x="31" y="54"/>
                  </a:lnTo>
                  <a:lnTo>
                    <a:pt x="39" y="61"/>
                  </a:lnTo>
                  <a:lnTo>
                    <a:pt x="47" y="64"/>
                  </a:lnTo>
                  <a:lnTo>
                    <a:pt x="44" y="58"/>
                  </a:lnTo>
                  <a:lnTo>
                    <a:pt x="39" y="49"/>
                  </a:lnTo>
                  <a:lnTo>
                    <a:pt x="33" y="39"/>
                  </a:lnTo>
                  <a:lnTo>
                    <a:pt x="27" y="28"/>
                  </a:lnTo>
                  <a:lnTo>
                    <a:pt x="20" y="18"/>
                  </a:lnTo>
                  <a:lnTo>
                    <a:pt x="14" y="9"/>
                  </a:lnTo>
                  <a:lnTo>
                    <a:pt x="8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3" name="Freeform 176"/>
            <p:cNvSpPr>
              <a:spLocks/>
            </p:cNvSpPr>
            <p:nvPr/>
          </p:nvSpPr>
          <p:spPr bwMode="auto">
            <a:xfrm>
              <a:off x="2798" y="2856"/>
              <a:ext cx="24" cy="3"/>
            </a:xfrm>
            <a:custGeom>
              <a:avLst/>
              <a:gdLst>
                <a:gd name="T0" fmla="*/ 0 w 70"/>
                <a:gd name="T1" fmla="*/ 0 h 10"/>
                <a:gd name="T2" fmla="*/ 0 w 70"/>
                <a:gd name="T3" fmla="*/ 0 h 10"/>
                <a:gd name="T4" fmla="*/ 0 w 70"/>
                <a:gd name="T5" fmla="*/ 0 h 10"/>
                <a:gd name="T6" fmla="*/ 0 w 70"/>
                <a:gd name="T7" fmla="*/ 0 h 10"/>
                <a:gd name="T8" fmla="*/ 0 w 70"/>
                <a:gd name="T9" fmla="*/ 0 h 10"/>
                <a:gd name="T10" fmla="*/ 0 w 70"/>
                <a:gd name="T11" fmla="*/ 0 h 10"/>
                <a:gd name="T12" fmla="*/ 0 w 70"/>
                <a:gd name="T13" fmla="*/ 0 h 10"/>
                <a:gd name="T14" fmla="*/ 0 w 70"/>
                <a:gd name="T15" fmla="*/ 0 h 10"/>
                <a:gd name="T16" fmla="*/ 0 w 70"/>
                <a:gd name="T17" fmla="*/ 0 h 10"/>
                <a:gd name="T18" fmla="*/ 0 w 70"/>
                <a:gd name="T19" fmla="*/ 0 h 10"/>
                <a:gd name="T20" fmla="*/ 0 w 70"/>
                <a:gd name="T21" fmla="*/ 0 h 10"/>
                <a:gd name="T22" fmla="*/ 0 w 70"/>
                <a:gd name="T23" fmla="*/ 0 h 10"/>
                <a:gd name="T24" fmla="*/ 0 w 70"/>
                <a:gd name="T25" fmla="*/ 0 h 10"/>
                <a:gd name="T26" fmla="*/ 0 w 70"/>
                <a:gd name="T27" fmla="*/ 0 h 10"/>
                <a:gd name="T28" fmla="*/ 0 w 70"/>
                <a:gd name="T29" fmla="*/ 0 h 10"/>
                <a:gd name="T30" fmla="*/ 0 w 70"/>
                <a:gd name="T31" fmla="*/ 0 h 10"/>
                <a:gd name="T32" fmla="*/ 0 w 7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10"/>
                <a:gd name="T53" fmla="*/ 70 w 7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10">
                  <a:moveTo>
                    <a:pt x="70" y="5"/>
                  </a:moveTo>
                  <a:lnTo>
                    <a:pt x="64" y="5"/>
                  </a:lnTo>
                  <a:lnTo>
                    <a:pt x="55" y="7"/>
                  </a:lnTo>
                  <a:lnTo>
                    <a:pt x="43" y="8"/>
                  </a:lnTo>
                  <a:lnTo>
                    <a:pt x="32" y="9"/>
                  </a:lnTo>
                  <a:lnTo>
                    <a:pt x="20" y="10"/>
                  </a:lnTo>
                  <a:lnTo>
                    <a:pt x="9" y="10"/>
                  </a:lnTo>
                  <a:lnTo>
                    <a:pt x="3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10" y="2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53" y="3"/>
                  </a:lnTo>
                  <a:lnTo>
                    <a:pt x="63" y="4"/>
                  </a:lnTo>
                  <a:lnTo>
                    <a:pt x="7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4" name="Freeform 177"/>
            <p:cNvSpPr>
              <a:spLocks/>
            </p:cNvSpPr>
            <p:nvPr/>
          </p:nvSpPr>
          <p:spPr bwMode="auto">
            <a:xfrm>
              <a:off x="2816" y="2860"/>
              <a:ext cx="33" cy="24"/>
            </a:xfrm>
            <a:custGeom>
              <a:avLst/>
              <a:gdLst>
                <a:gd name="T0" fmla="*/ 0 w 96"/>
                <a:gd name="T1" fmla="*/ 0 h 71"/>
                <a:gd name="T2" fmla="*/ 0 w 96"/>
                <a:gd name="T3" fmla="*/ 0 h 71"/>
                <a:gd name="T4" fmla="*/ 0 w 96"/>
                <a:gd name="T5" fmla="*/ 0 h 71"/>
                <a:gd name="T6" fmla="*/ 0 w 96"/>
                <a:gd name="T7" fmla="*/ 0 h 71"/>
                <a:gd name="T8" fmla="*/ 0 w 96"/>
                <a:gd name="T9" fmla="*/ 0 h 71"/>
                <a:gd name="T10" fmla="*/ 0 w 96"/>
                <a:gd name="T11" fmla="*/ 0 h 71"/>
                <a:gd name="T12" fmla="*/ 0 w 96"/>
                <a:gd name="T13" fmla="*/ 0 h 71"/>
                <a:gd name="T14" fmla="*/ 0 w 96"/>
                <a:gd name="T15" fmla="*/ 0 h 71"/>
                <a:gd name="T16" fmla="*/ 0 w 96"/>
                <a:gd name="T17" fmla="*/ 0 h 71"/>
                <a:gd name="T18" fmla="*/ 0 w 96"/>
                <a:gd name="T19" fmla="*/ 0 h 71"/>
                <a:gd name="T20" fmla="*/ 0 w 96"/>
                <a:gd name="T21" fmla="*/ 0 h 71"/>
                <a:gd name="T22" fmla="*/ 0 w 96"/>
                <a:gd name="T23" fmla="*/ 0 h 71"/>
                <a:gd name="T24" fmla="*/ 0 w 96"/>
                <a:gd name="T25" fmla="*/ 0 h 71"/>
                <a:gd name="T26" fmla="*/ 0 w 96"/>
                <a:gd name="T27" fmla="*/ 0 h 71"/>
                <a:gd name="T28" fmla="*/ 0 w 96"/>
                <a:gd name="T29" fmla="*/ 0 h 71"/>
                <a:gd name="T30" fmla="*/ 0 w 96"/>
                <a:gd name="T31" fmla="*/ 0 h 71"/>
                <a:gd name="T32" fmla="*/ 0 w 96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71"/>
                <a:gd name="T53" fmla="*/ 96 w 96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71">
                  <a:moveTo>
                    <a:pt x="96" y="0"/>
                  </a:moveTo>
                  <a:lnTo>
                    <a:pt x="86" y="5"/>
                  </a:lnTo>
                  <a:lnTo>
                    <a:pt x="70" y="12"/>
                  </a:lnTo>
                  <a:lnTo>
                    <a:pt x="53" y="22"/>
                  </a:lnTo>
                  <a:lnTo>
                    <a:pt x="35" y="34"/>
                  </a:lnTo>
                  <a:lnTo>
                    <a:pt x="19" y="46"/>
                  </a:lnTo>
                  <a:lnTo>
                    <a:pt x="7" y="56"/>
                  </a:lnTo>
                  <a:lnTo>
                    <a:pt x="0" y="65"/>
                  </a:lnTo>
                  <a:lnTo>
                    <a:pt x="2" y="71"/>
                  </a:lnTo>
                  <a:lnTo>
                    <a:pt x="9" y="71"/>
                  </a:lnTo>
                  <a:lnTo>
                    <a:pt x="20" y="65"/>
                  </a:lnTo>
                  <a:lnTo>
                    <a:pt x="33" y="55"/>
                  </a:lnTo>
                  <a:lnTo>
                    <a:pt x="48" y="42"/>
                  </a:lnTo>
                  <a:lnTo>
                    <a:pt x="61" y="29"/>
                  </a:lnTo>
                  <a:lnTo>
                    <a:pt x="75" y="16"/>
                  </a:lnTo>
                  <a:lnTo>
                    <a:pt x="87" y="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5" name="Freeform 178"/>
            <p:cNvSpPr>
              <a:spLocks/>
            </p:cNvSpPr>
            <p:nvPr/>
          </p:nvSpPr>
          <p:spPr bwMode="auto">
            <a:xfrm>
              <a:off x="2830" y="2859"/>
              <a:ext cx="30" cy="26"/>
            </a:xfrm>
            <a:custGeom>
              <a:avLst/>
              <a:gdLst>
                <a:gd name="T0" fmla="*/ 0 w 87"/>
                <a:gd name="T1" fmla="*/ 0 h 76"/>
                <a:gd name="T2" fmla="*/ 0 w 87"/>
                <a:gd name="T3" fmla="*/ 0 h 76"/>
                <a:gd name="T4" fmla="*/ 0 w 87"/>
                <a:gd name="T5" fmla="*/ 0 h 76"/>
                <a:gd name="T6" fmla="*/ 0 w 87"/>
                <a:gd name="T7" fmla="*/ 0 h 76"/>
                <a:gd name="T8" fmla="*/ 0 w 87"/>
                <a:gd name="T9" fmla="*/ 0 h 76"/>
                <a:gd name="T10" fmla="*/ 0 w 87"/>
                <a:gd name="T11" fmla="*/ 0 h 76"/>
                <a:gd name="T12" fmla="*/ 0 w 87"/>
                <a:gd name="T13" fmla="*/ 0 h 76"/>
                <a:gd name="T14" fmla="*/ 0 w 87"/>
                <a:gd name="T15" fmla="*/ 0 h 76"/>
                <a:gd name="T16" fmla="*/ 0 w 87"/>
                <a:gd name="T17" fmla="*/ 0 h 76"/>
                <a:gd name="T18" fmla="*/ 0 w 87"/>
                <a:gd name="T19" fmla="*/ 0 h 76"/>
                <a:gd name="T20" fmla="*/ 0 w 87"/>
                <a:gd name="T21" fmla="*/ 0 h 76"/>
                <a:gd name="T22" fmla="*/ 0 w 87"/>
                <a:gd name="T23" fmla="*/ 0 h 76"/>
                <a:gd name="T24" fmla="*/ 0 w 87"/>
                <a:gd name="T25" fmla="*/ 0 h 76"/>
                <a:gd name="T26" fmla="*/ 0 w 87"/>
                <a:gd name="T27" fmla="*/ 0 h 76"/>
                <a:gd name="T28" fmla="*/ 0 w 87"/>
                <a:gd name="T29" fmla="*/ 0 h 76"/>
                <a:gd name="T30" fmla="*/ 0 w 87"/>
                <a:gd name="T31" fmla="*/ 0 h 76"/>
                <a:gd name="T32" fmla="*/ 0 w 87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76"/>
                <a:gd name="T53" fmla="*/ 87 w 87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76">
                  <a:moveTo>
                    <a:pt x="87" y="0"/>
                  </a:moveTo>
                  <a:lnTo>
                    <a:pt x="77" y="7"/>
                  </a:lnTo>
                  <a:lnTo>
                    <a:pt x="62" y="17"/>
                  </a:lnTo>
                  <a:lnTo>
                    <a:pt x="47" y="28"/>
                  </a:lnTo>
                  <a:lnTo>
                    <a:pt x="29" y="41"/>
                  </a:lnTo>
                  <a:lnTo>
                    <a:pt x="16" y="54"/>
                  </a:lnTo>
                  <a:lnTo>
                    <a:pt x="6" y="64"/>
                  </a:lnTo>
                  <a:lnTo>
                    <a:pt x="0" y="73"/>
                  </a:lnTo>
                  <a:lnTo>
                    <a:pt x="3" y="76"/>
                  </a:lnTo>
                  <a:lnTo>
                    <a:pt x="11" y="74"/>
                  </a:lnTo>
                  <a:lnTo>
                    <a:pt x="21" y="66"/>
                  </a:lnTo>
                  <a:lnTo>
                    <a:pt x="35" y="55"/>
                  </a:lnTo>
                  <a:lnTo>
                    <a:pt x="47" y="41"/>
                  </a:lnTo>
                  <a:lnTo>
                    <a:pt x="60" y="28"/>
                  </a:lnTo>
                  <a:lnTo>
                    <a:pt x="70" y="15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6" name="Freeform 179"/>
            <p:cNvSpPr>
              <a:spLocks/>
            </p:cNvSpPr>
            <p:nvPr/>
          </p:nvSpPr>
          <p:spPr bwMode="auto">
            <a:xfrm>
              <a:off x="2846" y="2859"/>
              <a:ext cx="27" cy="27"/>
            </a:xfrm>
            <a:custGeom>
              <a:avLst/>
              <a:gdLst>
                <a:gd name="T0" fmla="*/ 0 w 78"/>
                <a:gd name="T1" fmla="*/ 0 h 81"/>
                <a:gd name="T2" fmla="*/ 0 w 78"/>
                <a:gd name="T3" fmla="*/ 0 h 81"/>
                <a:gd name="T4" fmla="*/ 0 w 78"/>
                <a:gd name="T5" fmla="*/ 0 h 81"/>
                <a:gd name="T6" fmla="*/ 0 w 78"/>
                <a:gd name="T7" fmla="*/ 0 h 81"/>
                <a:gd name="T8" fmla="*/ 0 w 78"/>
                <a:gd name="T9" fmla="*/ 0 h 81"/>
                <a:gd name="T10" fmla="*/ 0 w 78"/>
                <a:gd name="T11" fmla="*/ 0 h 81"/>
                <a:gd name="T12" fmla="*/ 0 w 78"/>
                <a:gd name="T13" fmla="*/ 0 h 81"/>
                <a:gd name="T14" fmla="*/ 0 w 78"/>
                <a:gd name="T15" fmla="*/ 0 h 81"/>
                <a:gd name="T16" fmla="*/ 0 w 78"/>
                <a:gd name="T17" fmla="*/ 0 h 81"/>
                <a:gd name="T18" fmla="*/ 0 w 78"/>
                <a:gd name="T19" fmla="*/ 0 h 81"/>
                <a:gd name="T20" fmla="*/ 0 w 78"/>
                <a:gd name="T21" fmla="*/ 0 h 81"/>
                <a:gd name="T22" fmla="*/ 0 w 78"/>
                <a:gd name="T23" fmla="*/ 0 h 81"/>
                <a:gd name="T24" fmla="*/ 0 w 78"/>
                <a:gd name="T25" fmla="*/ 0 h 81"/>
                <a:gd name="T26" fmla="*/ 0 w 78"/>
                <a:gd name="T27" fmla="*/ 0 h 81"/>
                <a:gd name="T28" fmla="*/ 0 w 78"/>
                <a:gd name="T29" fmla="*/ 0 h 81"/>
                <a:gd name="T30" fmla="*/ 0 w 78"/>
                <a:gd name="T31" fmla="*/ 0 h 81"/>
                <a:gd name="T32" fmla="*/ 0 w 78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81"/>
                <a:gd name="T53" fmla="*/ 78 w 78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81">
                  <a:moveTo>
                    <a:pt x="78" y="0"/>
                  </a:moveTo>
                  <a:lnTo>
                    <a:pt x="66" y="8"/>
                  </a:lnTo>
                  <a:lnTo>
                    <a:pt x="52" y="19"/>
                  </a:lnTo>
                  <a:lnTo>
                    <a:pt x="38" y="31"/>
                  </a:lnTo>
                  <a:lnTo>
                    <a:pt x="24" y="45"/>
                  </a:lnTo>
                  <a:lnTo>
                    <a:pt x="12" y="59"/>
                  </a:lnTo>
                  <a:lnTo>
                    <a:pt x="4" y="69"/>
                  </a:lnTo>
                  <a:lnTo>
                    <a:pt x="0" y="77"/>
                  </a:lnTo>
                  <a:lnTo>
                    <a:pt x="2" y="81"/>
                  </a:lnTo>
                  <a:lnTo>
                    <a:pt x="9" y="79"/>
                  </a:lnTo>
                  <a:lnTo>
                    <a:pt x="18" y="71"/>
                  </a:lnTo>
                  <a:lnTo>
                    <a:pt x="29" y="59"/>
                  </a:lnTo>
                  <a:lnTo>
                    <a:pt x="39" y="45"/>
                  </a:lnTo>
                  <a:lnTo>
                    <a:pt x="50" y="30"/>
                  </a:lnTo>
                  <a:lnTo>
                    <a:pt x="60" y="16"/>
                  </a:lnTo>
                  <a:lnTo>
                    <a:pt x="70" y="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7" name="Freeform 180"/>
            <p:cNvSpPr>
              <a:spLocks/>
            </p:cNvSpPr>
            <p:nvPr/>
          </p:nvSpPr>
          <p:spPr bwMode="auto">
            <a:xfrm>
              <a:off x="2866" y="2857"/>
              <a:ext cx="20" cy="25"/>
            </a:xfrm>
            <a:custGeom>
              <a:avLst/>
              <a:gdLst>
                <a:gd name="T0" fmla="*/ 0 w 60"/>
                <a:gd name="T1" fmla="*/ 0 h 76"/>
                <a:gd name="T2" fmla="*/ 0 w 60"/>
                <a:gd name="T3" fmla="*/ 0 h 76"/>
                <a:gd name="T4" fmla="*/ 0 w 60"/>
                <a:gd name="T5" fmla="*/ 0 h 76"/>
                <a:gd name="T6" fmla="*/ 0 w 60"/>
                <a:gd name="T7" fmla="*/ 0 h 76"/>
                <a:gd name="T8" fmla="*/ 0 w 60"/>
                <a:gd name="T9" fmla="*/ 0 h 76"/>
                <a:gd name="T10" fmla="*/ 0 w 60"/>
                <a:gd name="T11" fmla="*/ 0 h 76"/>
                <a:gd name="T12" fmla="*/ 0 w 60"/>
                <a:gd name="T13" fmla="*/ 0 h 76"/>
                <a:gd name="T14" fmla="*/ 0 w 60"/>
                <a:gd name="T15" fmla="*/ 0 h 76"/>
                <a:gd name="T16" fmla="*/ 0 w 60"/>
                <a:gd name="T17" fmla="*/ 0 h 76"/>
                <a:gd name="T18" fmla="*/ 0 w 60"/>
                <a:gd name="T19" fmla="*/ 0 h 76"/>
                <a:gd name="T20" fmla="*/ 0 w 60"/>
                <a:gd name="T21" fmla="*/ 0 h 76"/>
                <a:gd name="T22" fmla="*/ 0 w 60"/>
                <a:gd name="T23" fmla="*/ 0 h 76"/>
                <a:gd name="T24" fmla="*/ 0 w 60"/>
                <a:gd name="T25" fmla="*/ 0 h 76"/>
                <a:gd name="T26" fmla="*/ 0 w 60"/>
                <a:gd name="T27" fmla="*/ 0 h 76"/>
                <a:gd name="T28" fmla="*/ 0 w 60"/>
                <a:gd name="T29" fmla="*/ 0 h 76"/>
                <a:gd name="T30" fmla="*/ 0 w 60"/>
                <a:gd name="T31" fmla="*/ 0 h 76"/>
                <a:gd name="T32" fmla="*/ 0 w 60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6"/>
                <a:gd name="T53" fmla="*/ 60 w 60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6">
                  <a:moveTo>
                    <a:pt x="60" y="0"/>
                  </a:moveTo>
                  <a:lnTo>
                    <a:pt x="52" y="7"/>
                  </a:lnTo>
                  <a:lnTo>
                    <a:pt x="40" y="17"/>
                  </a:lnTo>
                  <a:lnTo>
                    <a:pt x="28" y="30"/>
                  </a:lnTo>
                  <a:lnTo>
                    <a:pt x="18" y="42"/>
                  </a:lnTo>
                  <a:lnTo>
                    <a:pt x="8" y="55"/>
                  </a:lnTo>
                  <a:lnTo>
                    <a:pt x="2" y="66"/>
                  </a:lnTo>
                  <a:lnTo>
                    <a:pt x="0" y="73"/>
                  </a:lnTo>
                  <a:lnTo>
                    <a:pt x="6" y="76"/>
                  </a:lnTo>
                  <a:lnTo>
                    <a:pt x="14" y="73"/>
                  </a:lnTo>
                  <a:lnTo>
                    <a:pt x="22" y="66"/>
                  </a:lnTo>
                  <a:lnTo>
                    <a:pt x="29" y="56"/>
                  </a:lnTo>
                  <a:lnTo>
                    <a:pt x="36" y="44"/>
                  </a:lnTo>
                  <a:lnTo>
                    <a:pt x="43" y="30"/>
                  </a:lnTo>
                  <a:lnTo>
                    <a:pt x="48" y="17"/>
                  </a:lnTo>
                  <a:lnTo>
                    <a:pt x="54" y="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8" name="Freeform 181"/>
            <p:cNvSpPr>
              <a:spLocks/>
            </p:cNvSpPr>
            <p:nvPr/>
          </p:nvSpPr>
          <p:spPr bwMode="auto">
            <a:xfrm>
              <a:off x="2883" y="2855"/>
              <a:ext cx="18" cy="25"/>
            </a:xfrm>
            <a:custGeom>
              <a:avLst/>
              <a:gdLst>
                <a:gd name="T0" fmla="*/ 0 w 54"/>
                <a:gd name="T1" fmla="*/ 0 h 75"/>
                <a:gd name="T2" fmla="*/ 0 w 54"/>
                <a:gd name="T3" fmla="*/ 0 h 75"/>
                <a:gd name="T4" fmla="*/ 0 w 54"/>
                <a:gd name="T5" fmla="*/ 0 h 75"/>
                <a:gd name="T6" fmla="*/ 0 w 54"/>
                <a:gd name="T7" fmla="*/ 0 h 75"/>
                <a:gd name="T8" fmla="*/ 0 w 54"/>
                <a:gd name="T9" fmla="*/ 0 h 75"/>
                <a:gd name="T10" fmla="*/ 0 w 54"/>
                <a:gd name="T11" fmla="*/ 0 h 75"/>
                <a:gd name="T12" fmla="*/ 0 w 54"/>
                <a:gd name="T13" fmla="*/ 0 h 75"/>
                <a:gd name="T14" fmla="*/ 0 w 54"/>
                <a:gd name="T15" fmla="*/ 0 h 75"/>
                <a:gd name="T16" fmla="*/ 0 w 54"/>
                <a:gd name="T17" fmla="*/ 0 h 75"/>
                <a:gd name="T18" fmla="*/ 0 w 54"/>
                <a:gd name="T19" fmla="*/ 0 h 75"/>
                <a:gd name="T20" fmla="*/ 0 w 54"/>
                <a:gd name="T21" fmla="*/ 0 h 75"/>
                <a:gd name="T22" fmla="*/ 0 w 54"/>
                <a:gd name="T23" fmla="*/ 0 h 75"/>
                <a:gd name="T24" fmla="*/ 0 w 54"/>
                <a:gd name="T25" fmla="*/ 0 h 75"/>
                <a:gd name="T26" fmla="*/ 0 w 54"/>
                <a:gd name="T27" fmla="*/ 0 h 75"/>
                <a:gd name="T28" fmla="*/ 0 w 54"/>
                <a:gd name="T29" fmla="*/ 0 h 75"/>
                <a:gd name="T30" fmla="*/ 0 w 54"/>
                <a:gd name="T31" fmla="*/ 0 h 75"/>
                <a:gd name="T32" fmla="*/ 0 w 54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75"/>
                <a:gd name="T53" fmla="*/ 54 w 54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75">
                  <a:moveTo>
                    <a:pt x="54" y="0"/>
                  </a:moveTo>
                  <a:lnTo>
                    <a:pt x="48" y="7"/>
                  </a:lnTo>
                  <a:lnTo>
                    <a:pt x="37" y="17"/>
                  </a:lnTo>
                  <a:lnTo>
                    <a:pt x="27" y="31"/>
                  </a:lnTo>
                  <a:lnTo>
                    <a:pt x="16" y="44"/>
                  </a:lnTo>
                  <a:lnTo>
                    <a:pt x="7" y="56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5" y="75"/>
                  </a:lnTo>
                  <a:lnTo>
                    <a:pt x="13" y="71"/>
                  </a:lnTo>
                  <a:lnTo>
                    <a:pt x="21" y="62"/>
                  </a:lnTo>
                  <a:lnTo>
                    <a:pt x="29" y="52"/>
                  </a:lnTo>
                  <a:lnTo>
                    <a:pt x="36" y="39"/>
                  </a:lnTo>
                  <a:lnTo>
                    <a:pt x="41" y="26"/>
                  </a:lnTo>
                  <a:lnTo>
                    <a:pt x="46" y="15"/>
                  </a:lnTo>
                  <a:lnTo>
                    <a:pt x="50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9" name="Freeform 182"/>
            <p:cNvSpPr>
              <a:spLocks/>
            </p:cNvSpPr>
            <p:nvPr/>
          </p:nvSpPr>
          <p:spPr bwMode="auto">
            <a:xfrm>
              <a:off x="2905" y="2853"/>
              <a:ext cx="10" cy="22"/>
            </a:xfrm>
            <a:custGeom>
              <a:avLst/>
              <a:gdLst>
                <a:gd name="T0" fmla="*/ 0 w 29"/>
                <a:gd name="T1" fmla="*/ 0 h 64"/>
                <a:gd name="T2" fmla="*/ 0 w 29"/>
                <a:gd name="T3" fmla="*/ 0 h 64"/>
                <a:gd name="T4" fmla="*/ 0 w 29"/>
                <a:gd name="T5" fmla="*/ 0 h 64"/>
                <a:gd name="T6" fmla="*/ 0 w 29"/>
                <a:gd name="T7" fmla="*/ 0 h 64"/>
                <a:gd name="T8" fmla="*/ 0 w 29"/>
                <a:gd name="T9" fmla="*/ 0 h 64"/>
                <a:gd name="T10" fmla="*/ 0 w 29"/>
                <a:gd name="T11" fmla="*/ 0 h 64"/>
                <a:gd name="T12" fmla="*/ 0 w 29"/>
                <a:gd name="T13" fmla="*/ 0 h 64"/>
                <a:gd name="T14" fmla="*/ 0 w 29"/>
                <a:gd name="T15" fmla="*/ 0 h 64"/>
                <a:gd name="T16" fmla="*/ 0 w 29"/>
                <a:gd name="T17" fmla="*/ 0 h 64"/>
                <a:gd name="T18" fmla="*/ 0 w 29"/>
                <a:gd name="T19" fmla="*/ 0 h 64"/>
                <a:gd name="T20" fmla="*/ 0 w 29"/>
                <a:gd name="T21" fmla="*/ 0 h 64"/>
                <a:gd name="T22" fmla="*/ 0 w 29"/>
                <a:gd name="T23" fmla="*/ 0 h 64"/>
                <a:gd name="T24" fmla="*/ 0 w 29"/>
                <a:gd name="T25" fmla="*/ 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64"/>
                <a:gd name="T41" fmla="*/ 29 w 29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64">
                  <a:moveTo>
                    <a:pt x="29" y="0"/>
                  </a:moveTo>
                  <a:lnTo>
                    <a:pt x="22" y="7"/>
                  </a:lnTo>
                  <a:lnTo>
                    <a:pt x="15" y="17"/>
                  </a:lnTo>
                  <a:lnTo>
                    <a:pt x="9" y="28"/>
                  </a:lnTo>
                  <a:lnTo>
                    <a:pt x="5" y="40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9" y="64"/>
                  </a:lnTo>
                  <a:lnTo>
                    <a:pt x="21" y="56"/>
                  </a:lnTo>
                  <a:lnTo>
                    <a:pt x="23" y="36"/>
                  </a:lnTo>
                  <a:lnTo>
                    <a:pt x="25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0" name="Freeform 183"/>
            <p:cNvSpPr>
              <a:spLocks/>
            </p:cNvSpPr>
            <p:nvPr/>
          </p:nvSpPr>
          <p:spPr bwMode="auto">
            <a:xfrm>
              <a:off x="2921" y="2851"/>
              <a:ext cx="5" cy="18"/>
            </a:xfrm>
            <a:custGeom>
              <a:avLst/>
              <a:gdLst>
                <a:gd name="T0" fmla="*/ 0 w 13"/>
                <a:gd name="T1" fmla="*/ 0 h 56"/>
                <a:gd name="T2" fmla="*/ 0 w 13"/>
                <a:gd name="T3" fmla="*/ 0 h 56"/>
                <a:gd name="T4" fmla="*/ 0 w 13"/>
                <a:gd name="T5" fmla="*/ 0 h 56"/>
                <a:gd name="T6" fmla="*/ 0 w 13"/>
                <a:gd name="T7" fmla="*/ 0 h 56"/>
                <a:gd name="T8" fmla="*/ 0 w 13"/>
                <a:gd name="T9" fmla="*/ 0 h 56"/>
                <a:gd name="T10" fmla="*/ 0 w 13"/>
                <a:gd name="T11" fmla="*/ 0 h 56"/>
                <a:gd name="T12" fmla="*/ 0 w 13"/>
                <a:gd name="T13" fmla="*/ 0 h 56"/>
                <a:gd name="T14" fmla="*/ 0 w 13"/>
                <a:gd name="T15" fmla="*/ 0 h 56"/>
                <a:gd name="T16" fmla="*/ 0 w 1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6"/>
                <a:gd name="T29" fmla="*/ 13 w 13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6">
                  <a:moveTo>
                    <a:pt x="13" y="0"/>
                  </a:moveTo>
                  <a:lnTo>
                    <a:pt x="7" y="14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7" y="56"/>
                  </a:lnTo>
                  <a:lnTo>
                    <a:pt x="13" y="49"/>
                  </a:lnTo>
                  <a:lnTo>
                    <a:pt x="13" y="34"/>
                  </a:lnTo>
                  <a:lnTo>
                    <a:pt x="12" y="1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1" name="Freeform 184"/>
            <p:cNvSpPr>
              <a:spLocks/>
            </p:cNvSpPr>
            <p:nvPr/>
          </p:nvSpPr>
          <p:spPr bwMode="auto">
            <a:xfrm>
              <a:off x="2933" y="2848"/>
              <a:ext cx="6" cy="18"/>
            </a:xfrm>
            <a:custGeom>
              <a:avLst/>
              <a:gdLst>
                <a:gd name="T0" fmla="*/ 0 w 17"/>
                <a:gd name="T1" fmla="*/ 0 h 55"/>
                <a:gd name="T2" fmla="*/ 0 w 17"/>
                <a:gd name="T3" fmla="*/ 0 h 55"/>
                <a:gd name="T4" fmla="*/ 0 w 17"/>
                <a:gd name="T5" fmla="*/ 0 h 55"/>
                <a:gd name="T6" fmla="*/ 0 w 17"/>
                <a:gd name="T7" fmla="*/ 0 h 55"/>
                <a:gd name="T8" fmla="*/ 0 w 17"/>
                <a:gd name="T9" fmla="*/ 0 h 55"/>
                <a:gd name="T10" fmla="*/ 0 w 17"/>
                <a:gd name="T11" fmla="*/ 0 h 55"/>
                <a:gd name="T12" fmla="*/ 0 w 17"/>
                <a:gd name="T13" fmla="*/ 0 h 55"/>
                <a:gd name="T14" fmla="*/ 0 w 17"/>
                <a:gd name="T15" fmla="*/ 0 h 55"/>
                <a:gd name="T16" fmla="*/ 0 w 17"/>
                <a:gd name="T17" fmla="*/ 0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5"/>
                <a:gd name="T29" fmla="*/ 17 w 17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5">
                  <a:moveTo>
                    <a:pt x="8" y="0"/>
                  </a:moveTo>
                  <a:lnTo>
                    <a:pt x="3" y="13"/>
                  </a:lnTo>
                  <a:lnTo>
                    <a:pt x="0" y="32"/>
                  </a:lnTo>
                  <a:lnTo>
                    <a:pt x="3" y="48"/>
                  </a:lnTo>
                  <a:lnTo>
                    <a:pt x="11" y="55"/>
                  </a:lnTo>
                  <a:lnTo>
                    <a:pt x="17" y="50"/>
                  </a:lnTo>
                  <a:lnTo>
                    <a:pt x="15" y="37"/>
                  </a:lnTo>
                  <a:lnTo>
                    <a:pt x="10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2" name="Freeform 185"/>
            <p:cNvSpPr>
              <a:spLocks/>
            </p:cNvSpPr>
            <p:nvPr/>
          </p:nvSpPr>
          <p:spPr bwMode="auto">
            <a:xfrm>
              <a:off x="2943" y="2843"/>
              <a:ext cx="6" cy="17"/>
            </a:xfrm>
            <a:custGeom>
              <a:avLst/>
              <a:gdLst>
                <a:gd name="T0" fmla="*/ 0 w 19"/>
                <a:gd name="T1" fmla="*/ 0 h 54"/>
                <a:gd name="T2" fmla="*/ 0 w 19"/>
                <a:gd name="T3" fmla="*/ 0 h 54"/>
                <a:gd name="T4" fmla="*/ 0 w 19"/>
                <a:gd name="T5" fmla="*/ 0 h 54"/>
                <a:gd name="T6" fmla="*/ 0 w 19"/>
                <a:gd name="T7" fmla="*/ 0 h 54"/>
                <a:gd name="T8" fmla="*/ 0 w 19"/>
                <a:gd name="T9" fmla="*/ 0 h 54"/>
                <a:gd name="T10" fmla="*/ 0 w 19"/>
                <a:gd name="T11" fmla="*/ 0 h 54"/>
                <a:gd name="T12" fmla="*/ 0 w 19"/>
                <a:gd name="T13" fmla="*/ 0 h 54"/>
                <a:gd name="T14" fmla="*/ 0 w 19"/>
                <a:gd name="T15" fmla="*/ 0 h 54"/>
                <a:gd name="T16" fmla="*/ 0 w 1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54"/>
                <a:gd name="T29" fmla="*/ 19 w 1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54">
                  <a:moveTo>
                    <a:pt x="17" y="0"/>
                  </a:moveTo>
                  <a:lnTo>
                    <a:pt x="10" y="8"/>
                  </a:lnTo>
                  <a:lnTo>
                    <a:pt x="2" y="24"/>
                  </a:lnTo>
                  <a:lnTo>
                    <a:pt x="0" y="43"/>
                  </a:lnTo>
                  <a:lnTo>
                    <a:pt x="8" y="54"/>
                  </a:lnTo>
                  <a:lnTo>
                    <a:pt x="17" y="50"/>
                  </a:lnTo>
                  <a:lnTo>
                    <a:pt x="19" y="35"/>
                  </a:lnTo>
                  <a:lnTo>
                    <a:pt x="17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3" name="Freeform 186"/>
            <p:cNvSpPr>
              <a:spLocks/>
            </p:cNvSpPr>
            <p:nvPr/>
          </p:nvSpPr>
          <p:spPr bwMode="auto">
            <a:xfrm>
              <a:off x="2950" y="2839"/>
              <a:ext cx="6" cy="19"/>
            </a:xfrm>
            <a:custGeom>
              <a:avLst/>
              <a:gdLst>
                <a:gd name="T0" fmla="*/ 0 w 17"/>
                <a:gd name="T1" fmla="*/ 0 h 59"/>
                <a:gd name="T2" fmla="*/ 0 w 17"/>
                <a:gd name="T3" fmla="*/ 0 h 59"/>
                <a:gd name="T4" fmla="*/ 0 w 17"/>
                <a:gd name="T5" fmla="*/ 0 h 59"/>
                <a:gd name="T6" fmla="*/ 0 w 17"/>
                <a:gd name="T7" fmla="*/ 0 h 59"/>
                <a:gd name="T8" fmla="*/ 0 w 17"/>
                <a:gd name="T9" fmla="*/ 0 h 59"/>
                <a:gd name="T10" fmla="*/ 0 w 17"/>
                <a:gd name="T11" fmla="*/ 0 h 59"/>
                <a:gd name="T12" fmla="*/ 0 w 17"/>
                <a:gd name="T13" fmla="*/ 0 h 59"/>
                <a:gd name="T14" fmla="*/ 0 w 17"/>
                <a:gd name="T15" fmla="*/ 0 h 59"/>
                <a:gd name="T16" fmla="*/ 0 w 17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9"/>
                <a:gd name="T29" fmla="*/ 17 w 17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9">
                  <a:moveTo>
                    <a:pt x="13" y="0"/>
                  </a:moveTo>
                  <a:lnTo>
                    <a:pt x="8" y="12"/>
                  </a:lnTo>
                  <a:lnTo>
                    <a:pt x="2" y="29"/>
                  </a:lnTo>
                  <a:lnTo>
                    <a:pt x="0" y="46"/>
                  </a:lnTo>
                  <a:lnTo>
                    <a:pt x="6" y="59"/>
                  </a:lnTo>
                  <a:lnTo>
                    <a:pt x="14" y="55"/>
                  </a:lnTo>
                  <a:lnTo>
                    <a:pt x="17" y="36"/>
                  </a:lnTo>
                  <a:lnTo>
                    <a:pt x="16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4" name="Freeform 187"/>
            <p:cNvSpPr>
              <a:spLocks/>
            </p:cNvSpPr>
            <p:nvPr/>
          </p:nvSpPr>
          <p:spPr bwMode="auto">
            <a:xfrm>
              <a:off x="2802" y="2859"/>
              <a:ext cx="34" cy="20"/>
            </a:xfrm>
            <a:custGeom>
              <a:avLst/>
              <a:gdLst>
                <a:gd name="T0" fmla="*/ 0 w 98"/>
                <a:gd name="T1" fmla="*/ 0 h 59"/>
                <a:gd name="T2" fmla="*/ 0 w 98"/>
                <a:gd name="T3" fmla="*/ 0 h 59"/>
                <a:gd name="T4" fmla="*/ 0 w 98"/>
                <a:gd name="T5" fmla="*/ 0 h 59"/>
                <a:gd name="T6" fmla="*/ 0 w 98"/>
                <a:gd name="T7" fmla="*/ 0 h 59"/>
                <a:gd name="T8" fmla="*/ 0 w 98"/>
                <a:gd name="T9" fmla="*/ 0 h 59"/>
                <a:gd name="T10" fmla="*/ 0 w 98"/>
                <a:gd name="T11" fmla="*/ 0 h 59"/>
                <a:gd name="T12" fmla="*/ 0 w 98"/>
                <a:gd name="T13" fmla="*/ 0 h 59"/>
                <a:gd name="T14" fmla="*/ 0 w 98"/>
                <a:gd name="T15" fmla="*/ 0 h 59"/>
                <a:gd name="T16" fmla="*/ 0 w 98"/>
                <a:gd name="T17" fmla="*/ 0 h 59"/>
                <a:gd name="T18" fmla="*/ 0 w 98"/>
                <a:gd name="T19" fmla="*/ 0 h 59"/>
                <a:gd name="T20" fmla="*/ 0 w 98"/>
                <a:gd name="T21" fmla="*/ 0 h 59"/>
                <a:gd name="T22" fmla="*/ 0 w 98"/>
                <a:gd name="T23" fmla="*/ 0 h 59"/>
                <a:gd name="T24" fmla="*/ 0 w 98"/>
                <a:gd name="T25" fmla="*/ 0 h 59"/>
                <a:gd name="T26" fmla="*/ 0 w 98"/>
                <a:gd name="T27" fmla="*/ 0 h 59"/>
                <a:gd name="T28" fmla="*/ 0 w 98"/>
                <a:gd name="T29" fmla="*/ 0 h 59"/>
                <a:gd name="T30" fmla="*/ 0 w 98"/>
                <a:gd name="T31" fmla="*/ 0 h 59"/>
                <a:gd name="T32" fmla="*/ 0 w 98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59"/>
                <a:gd name="T53" fmla="*/ 98 w 98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59">
                  <a:moveTo>
                    <a:pt x="3" y="59"/>
                  </a:moveTo>
                  <a:lnTo>
                    <a:pt x="8" y="56"/>
                  </a:lnTo>
                  <a:lnTo>
                    <a:pt x="17" y="50"/>
                  </a:lnTo>
                  <a:lnTo>
                    <a:pt x="28" y="41"/>
                  </a:lnTo>
                  <a:lnTo>
                    <a:pt x="42" y="32"/>
                  </a:lnTo>
                  <a:lnTo>
                    <a:pt x="57" y="20"/>
                  </a:lnTo>
                  <a:lnTo>
                    <a:pt x="71" y="10"/>
                  </a:lnTo>
                  <a:lnTo>
                    <a:pt x="86" y="4"/>
                  </a:lnTo>
                  <a:lnTo>
                    <a:pt x="98" y="0"/>
                  </a:lnTo>
                  <a:lnTo>
                    <a:pt x="82" y="4"/>
                  </a:lnTo>
                  <a:lnTo>
                    <a:pt x="65" y="10"/>
                  </a:lnTo>
                  <a:lnTo>
                    <a:pt x="46" y="19"/>
                  </a:lnTo>
                  <a:lnTo>
                    <a:pt x="29" y="28"/>
                  </a:lnTo>
                  <a:lnTo>
                    <a:pt x="15" y="38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5" name="Freeform 188"/>
            <p:cNvSpPr>
              <a:spLocks/>
            </p:cNvSpPr>
            <p:nvPr/>
          </p:nvSpPr>
          <p:spPr bwMode="auto">
            <a:xfrm>
              <a:off x="2797" y="2858"/>
              <a:ext cx="25" cy="12"/>
            </a:xfrm>
            <a:custGeom>
              <a:avLst/>
              <a:gdLst>
                <a:gd name="T0" fmla="*/ 0 w 71"/>
                <a:gd name="T1" fmla="*/ 0 h 38"/>
                <a:gd name="T2" fmla="*/ 0 w 71"/>
                <a:gd name="T3" fmla="*/ 0 h 38"/>
                <a:gd name="T4" fmla="*/ 0 w 71"/>
                <a:gd name="T5" fmla="*/ 0 h 38"/>
                <a:gd name="T6" fmla="*/ 0 w 71"/>
                <a:gd name="T7" fmla="*/ 0 h 38"/>
                <a:gd name="T8" fmla="*/ 0 w 71"/>
                <a:gd name="T9" fmla="*/ 0 h 38"/>
                <a:gd name="T10" fmla="*/ 0 w 71"/>
                <a:gd name="T11" fmla="*/ 0 h 38"/>
                <a:gd name="T12" fmla="*/ 0 w 71"/>
                <a:gd name="T13" fmla="*/ 0 h 38"/>
                <a:gd name="T14" fmla="*/ 0 w 71"/>
                <a:gd name="T15" fmla="*/ 0 h 38"/>
                <a:gd name="T16" fmla="*/ 0 w 71"/>
                <a:gd name="T17" fmla="*/ 0 h 38"/>
                <a:gd name="T18" fmla="*/ 0 w 71"/>
                <a:gd name="T19" fmla="*/ 0 h 38"/>
                <a:gd name="T20" fmla="*/ 0 w 71"/>
                <a:gd name="T21" fmla="*/ 0 h 38"/>
                <a:gd name="T22" fmla="*/ 0 w 71"/>
                <a:gd name="T23" fmla="*/ 0 h 38"/>
                <a:gd name="T24" fmla="*/ 0 w 71"/>
                <a:gd name="T25" fmla="*/ 0 h 38"/>
                <a:gd name="T26" fmla="*/ 0 w 71"/>
                <a:gd name="T27" fmla="*/ 0 h 38"/>
                <a:gd name="T28" fmla="*/ 0 w 71"/>
                <a:gd name="T29" fmla="*/ 0 h 38"/>
                <a:gd name="T30" fmla="*/ 0 w 71"/>
                <a:gd name="T31" fmla="*/ 0 h 38"/>
                <a:gd name="T32" fmla="*/ 0 w 71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8"/>
                <a:gd name="T53" fmla="*/ 71 w 71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8">
                  <a:moveTo>
                    <a:pt x="71" y="0"/>
                  </a:moveTo>
                  <a:lnTo>
                    <a:pt x="62" y="4"/>
                  </a:lnTo>
                  <a:lnTo>
                    <a:pt x="50" y="9"/>
                  </a:lnTo>
                  <a:lnTo>
                    <a:pt x="37" y="15"/>
                  </a:lnTo>
                  <a:lnTo>
                    <a:pt x="25" y="20"/>
                  </a:lnTo>
                  <a:lnTo>
                    <a:pt x="13" y="27"/>
                  </a:lnTo>
                  <a:lnTo>
                    <a:pt x="6" y="32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7" y="38"/>
                  </a:lnTo>
                  <a:lnTo>
                    <a:pt x="15" y="34"/>
                  </a:lnTo>
                  <a:lnTo>
                    <a:pt x="25" y="29"/>
                  </a:lnTo>
                  <a:lnTo>
                    <a:pt x="36" y="23"/>
                  </a:lnTo>
                  <a:lnTo>
                    <a:pt x="48" y="15"/>
                  </a:lnTo>
                  <a:lnTo>
                    <a:pt x="57" y="9"/>
                  </a:lnTo>
                  <a:lnTo>
                    <a:pt x="66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6" name="Freeform 189"/>
            <p:cNvSpPr>
              <a:spLocks/>
            </p:cNvSpPr>
            <p:nvPr/>
          </p:nvSpPr>
          <p:spPr bwMode="auto">
            <a:xfrm>
              <a:off x="2887" y="2769"/>
              <a:ext cx="131" cy="32"/>
            </a:xfrm>
            <a:custGeom>
              <a:avLst/>
              <a:gdLst>
                <a:gd name="T0" fmla="*/ 0 w 380"/>
                <a:gd name="T1" fmla="*/ 0 h 99"/>
                <a:gd name="T2" fmla="*/ 0 w 380"/>
                <a:gd name="T3" fmla="*/ 0 h 99"/>
                <a:gd name="T4" fmla="*/ 0 w 380"/>
                <a:gd name="T5" fmla="*/ 0 h 99"/>
                <a:gd name="T6" fmla="*/ 0 w 380"/>
                <a:gd name="T7" fmla="*/ 0 h 99"/>
                <a:gd name="T8" fmla="*/ 0 w 380"/>
                <a:gd name="T9" fmla="*/ 0 h 99"/>
                <a:gd name="T10" fmla="*/ 0 w 380"/>
                <a:gd name="T11" fmla="*/ 0 h 99"/>
                <a:gd name="T12" fmla="*/ 0 w 380"/>
                <a:gd name="T13" fmla="*/ 0 h 99"/>
                <a:gd name="T14" fmla="*/ 0 w 380"/>
                <a:gd name="T15" fmla="*/ 0 h 99"/>
                <a:gd name="T16" fmla="*/ 0 w 380"/>
                <a:gd name="T17" fmla="*/ 0 h 99"/>
                <a:gd name="T18" fmla="*/ 0 w 380"/>
                <a:gd name="T19" fmla="*/ 0 h 99"/>
                <a:gd name="T20" fmla="*/ 0 w 380"/>
                <a:gd name="T21" fmla="*/ 0 h 99"/>
                <a:gd name="T22" fmla="*/ 0 w 380"/>
                <a:gd name="T23" fmla="*/ 0 h 99"/>
                <a:gd name="T24" fmla="*/ 0 w 380"/>
                <a:gd name="T25" fmla="*/ 0 h 99"/>
                <a:gd name="T26" fmla="*/ 0 w 380"/>
                <a:gd name="T27" fmla="*/ 0 h 99"/>
                <a:gd name="T28" fmla="*/ 0 w 380"/>
                <a:gd name="T29" fmla="*/ 0 h 99"/>
                <a:gd name="T30" fmla="*/ 0 w 380"/>
                <a:gd name="T31" fmla="*/ 0 h 99"/>
                <a:gd name="T32" fmla="*/ 0 w 380"/>
                <a:gd name="T33" fmla="*/ 0 h 99"/>
                <a:gd name="T34" fmla="*/ 0 w 380"/>
                <a:gd name="T35" fmla="*/ 0 h 99"/>
                <a:gd name="T36" fmla="*/ 0 w 380"/>
                <a:gd name="T37" fmla="*/ 0 h 99"/>
                <a:gd name="T38" fmla="*/ 0 w 380"/>
                <a:gd name="T39" fmla="*/ 0 h 99"/>
                <a:gd name="T40" fmla="*/ 0 w 380"/>
                <a:gd name="T41" fmla="*/ 0 h 99"/>
                <a:gd name="T42" fmla="*/ 0 w 380"/>
                <a:gd name="T43" fmla="*/ 0 h 99"/>
                <a:gd name="T44" fmla="*/ 0 w 380"/>
                <a:gd name="T45" fmla="*/ 0 h 99"/>
                <a:gd name="T46" fmla="*/ 0 w 380"/>
                <a:gd name="T47" fmla="*/ 0 h 99"/>
                <a:gd name="T48" fmla="*/ 0 w 380"/>
                <a:gd name="T49" fmla="*/ 0 h 99"/>
                <a:gd name="T50" fmla="*/ 0 w 380"/>
                <a:gd name="T51" fmla="*/ 0 h 99"/>
                <a:gd name="T52" fmla="*/ 0 w 380"/>
                <a:gd name="T53" fmla="*/ 0 h 99"/>
                <a:gd name="T54" fmla="*/ 0 w 380"/>
                <a:gd name="T55" fmla="*/ 0 h 99"/>
                <a:gd name="T56" fmla="*/ 0 w 380"/>
                <a:gd name="T57" fmla="*/ 0 h 99"/>
                <a:gd name="T58" fmla="*/ 0 w 380"/>
                <a:gd name="T59" fmla="*/ 0 h 99"/>
                <a:gd name="T60" fmla="*/ 0 w 380"/>
                <a:gd name="T61" fmla="*/ 0 h 99"/>
                <a:gd name="T62" fmla="*/ 0 w 380"/>
                <a:gd name="T63" fmla="*/ 0 h 99"/>
                <a:gd name="T64" fmla="*/ 0 w 380"/>
                <a:gd name="T65" fmla="*/ 0 h 99"/>
                <a:gd name="T66" fmla="*/ 0 w 380"/>
                <a:gd name="T67" fmla="*/ 0 h 99"/>
                <a:gd name="T68" fmla="*/ 0 w 380"/>
                <a:gd name="T69" fmla="*/ 0 h 99"/>
                <a:gd name="T70" fmla="*/ 0 w 380"/>
                <a:gd name="T71" fmla="*/ 0 h 99"/>
                <a:gd name="T72" fmla="*/ 0 w 380"/>
                <a:gd name="T73" fmla="*/ 0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0"/>
                <a:gd name="T112" fmla="*/ 0 h 99"/>
                <a:gd name="T113" fmla="*/ 380 w 380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0" h="99">
                  <a:moveTo>
                    <a:pt x="378" y="84"/>
                  </a:moveTo>
                  <a:lnTo>
                    <a:pt x="380" y="88"/>
                  </a:lnTo>
                  <a:lnTo>
                    <a:pt x="378" y="92"/>
                  </a:lnTo>
                  <a:lnTo>
                    <a:pt x="377" y="95"/>
                  </a:lnTo>
                  <a:lnTo>
                    <a:pt x="377" y="99"/>
                  </a:lnTo>
                  <a:lnTo>
                    <a:pt x="355" y="79"/>
                  </a:lnTo>
                  <a:lnTo>
                    <a:pt x="331" y="62"/>
                  </a:lnTo>
                  <a:lnTo>
                    <a:pt x="306" y="47"/>
                  </a:lnTo>
                  <a:lnTo>
                    <a:pt x="281" y="35"/>
                  </a:lnTo>
                  <a:lnTo>
                    <a:pt x="254" y="27"/>
                  </a:lnTo>
                  <a:lnTo>
                    <a:pt x="228" y="20"/>
                  </a:lnTo>
                  <a:lnTo>
                    <a:pt x="203" y="15"/>
                  </a:lnTo>
                  <a:lnTo>
                    <a:pt x="177" y="13"/>
                  </a:lnTo>
                  <a:lnTo>
                    <a:pt x="152" y="12"/>
                  </a:lnTo>
                  <a:lnTo>
                    <a:pt x="127" y="12"/>
                  </a:lnTo>
                  <a:lnTo>
                    <a:pt x="102" y="13"/>
                  </a:lnTo>
                  <a:lnTo>
                    <a:pt x="79" y="15"/>
                  </a:lnTo>
                  <a:lnTo>
                    <a:pt x="57" y="18"/>
                  </a:lnTo>
                  <a:lnTo>
                    <a:pt x="37" y="20"/>
                  </a:lnTo>
                  <a:lnTo>
                    <a:pt x="17" y="23"/>
                  </a:lnTo>
                  <a:lnTo>
                    <a:pt x="0" y="25"/>
                  </a:lnTo>
                  <a:lnTo>
                    <a:pt x="12" y="18"/>
                  </a:lnTo>
                  <a:lnTo>
                    <a:pt x="29" y="12"/>
                  </a:lnTo>
                  <a:lnTo>
                    <a:pt x="50" y="7"/>
                  </a:lnTo>
                  <a:lnTo>
                    <a:pt x="73" y="4"/>
                  </a:lnTo>
                  <a:lnTo>
                    <a:pt x="99" y="2"/>
                  </a:lnTo>
                  <a:lnTo>
                    <a:pt x="127" y="0"/>
                  </a:lnTo>
                  <a:lnTo>
                    <a:pt x="156" y="2"/>
                  </a:lnTo>
                  <a:lnTo>
                    <a:pt x="186" y="3"/>
                  </a:lnTo>
                  <a:lnTo>
                    <a:pt x="216" y="7"/>
                  </a:lnTo>
                  <a:lnTo>
                    <a:pt x="245" y="13"/>
                  </a:lnTo>
                  <a:lnTo>
                    <a:pt x="273" y="19"/>
                  </a:lnTo>
                  <a:lnTo>
                    <a:pt x="301" y="29"/>
                  </a:lnTo>
                  <a:lnTo>
                    <a:pt x="324" y="39"/>
                  </a:lnTo>
                  <a:lnTo>
                    <a:pt x="347" y="53"/>
                  </a:lnTo>
                  <a:lnTo>
                    <a:pt x="364" y="67"/>
                  </a:lnTo>
                  <a:lnTo>
                    <a:pt x="378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7" name="Freeform 190"/>
            <p:cNvSpPr>
              <a:spLocks/>
            </p:cNvSpPr>
            <p:nvPr/>
          </p:nvSpPr>
          <p:spPr bwMode="auto">
            <a:xfrm>
              <a:off x="2890" y="2772"/>
              <a:ext cx="18" cy="24"/>
            </a:xfrm>
            <a:custGeom>
              <a:avLst/>
              <a:gdLst>
                <a:gd name="T0" fmla="*/ 0 w 50"/>
                <a:gd name="T1" fmla="*/ 0 h 73"/>
                <a:gd name="T2" fmla="*/ 0 w 50"/>
                <a:gd name="T3" fmla="*/ 0 h 73"/>
                <a:gd name="T4" fmla="*/ 0 w 50"/>
                <a:gd name="T5" fmla="*/ 0 h 73"/>
                <a:gd name="T6" fmla="*/ 0 w 50"/>
                <a:gd name="T7" fmla="*/ 0 h 73"/>
                <a:gd name="T8" fmla="*/ 0 w 50"/>
                <a:gd name="T9" fmla="*/ 0 h 73"/>
                <a:gd name="T10" fmla="*/ 0 w 50"/>
                <a:gd name="T11" fmla="*/ 0 h 73"/>
                <a:gd name="T12" fmla="*/ 0 w 50"/>
                <a:gd name="T13" fmla="*/ 0 h 73"/>
                <a:gd name="T14" fmla="*/ 0 w 50"/>
                <a:gd name="T15" fmla="*/ 0 h 73"/>
                <a:gd name="T16" fmla="*/ 0 w 50"/>
                <a:gd name="T17" fmla="*/ 0 h 73"/>
                <a:gd name="T18" fmla="*/ 0 w 50"/>
                <a:gd name="T19" fmla="*/ 0 h 73"/>
                <a:gd name="T20" fmla="*/ 0 w 50"/>
                <a:gd name="T21" fmla="*/ 0 h 73"/>
                <a:gd name="T22" fmla="*/ 0 w 50"/>
                <a:gd name="T23" fmla="*/ 0 h 73"/>
                <a:gd name="T24" fmla="*/ 0 w 50"/>
                <a:gd name="T25" fmla="*/ 0 h 73"/>
                <a:gd name="T26" fmla="*/ 0 w 50"/>
                <a:gd name="T27" fmla="*/ 0 h 73"/>
                <a:gd name="T28" fmla="*/ 0 w 50"/>
                <a:gd name="T29" fmla="*/ 0 h 73"/>
                <a:gd name="T30" fmla="*/ 0 w 50"/>
                <a:gd name="T31" fmla="*/ 0 h 73"/>
                <a:gd name="T32" fmla="*/ 0 w 50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73"/>
                <a:gd name="T53" fmla="*/ 50 w 50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73">
                  <a:moveTo>
                    <a:pt x="50" y="0"/>
                  </a:moveTo>
                  <a:lnTo>
                    <a:pt x="41" y="8"/>
                  </a:lnTo>
                  <a:lnTo>
                    <a:pt x="30" y="17"/>
                  </a:lnTo>
                  <a:lnTo>
                    <a:pt x="21" y="28"/>
                  </a:lnTo>
                  <a:lnTo>
                    <a:pt x="12" y="40"/>
                  </a:lnTo>
                  <a:lnTo>
                    <a:pt x="5" y="52"/>
                  </a:lnTo>
                  <a:lnTo>
                    <a:pt x="1" y="62"/>
                  </a:lnTo>
                  <a:lnTo>
                    <a:pt x="0" y="69"/>
                  </a:lnTo>
                  <a:lnTo>
                    <a:pt x="1" y="73"/>
                  </a:lnTo>
                  <a:lnTo>
                    <a:pt x="5" y="72"/>
                  </a:lnTo>
                  <a:lnTo>
                    <a:pt x="10" y="67"/>
                  </a:lnTo>
                  <a:lnTo>
                    <a:pt x="16" y="58"/>
                  </a:lnTo>
                  <a:lnTo>
                    <a:pt x="21" y="48"/>
                  </a:lnTo>
                  <a:lnTo>
                    <a:pt x="28" y="35"/>
                  </a:lnTo>
                  <a:lnTo>
                    <a:pt x="34" y="23"/>
                  </a:lnTo>
                  <a:lnTo>
                    <a:pt x="42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8" name="Freeform 191"/>
            <p:cNvSpPr>
              <a:spLocks/>
            </p:cNvSpPr>
            <p:nvPr/>
          </p:nvSpPr>
          <p:spPr bwMode="auto">
            <a:xfrm>
              <a:off x="2895" y="2771"/>
              <a:ext cx="26" cy="28"/>
            </a:xfrm>
            <a:custGeom>
              <a:avLst/>
              <a:gdLst>
                <a:gd name="T0" fmla="*/ 0 w 75"/>
                <a:gd name="T1" fmla="*/ 0 h 85"/>
                <a:gd name="T2" fmla="*/ 0 w 75"/>
                <a:gd name="T3" fmla="*/ 0 h 85"/>
                <a:gd name="T4" fmla="*/ 0 w 75"/>
                <a:gd name="T5" fmla="*/ 0 h 85"/>
                <a:gd name="T6" fmla="*/ 0 w 75"/>
                <a:gd name="T7" fmla="*/ 0 h 85"/>
                <a:gd name="T8" fmla="*/ 0 w 75"/>
                <a:gd name="T9" fmla="*/ 0 h 85"/>
                <a:gd name="T10" fmla="*/ 0 w 75"/>
                <a:gd name="T11" fmla="*/ 0 h 85"/>
                <a:gd name="T12" fmla="*/ 0 w 75"/>
                <a:gd name="T13" fmla="*/ 0 h 85"/>
                <a:gd name="T14" fmla="*/ 0 w 75"/>
                <a:gd name="T15" fmla="*/ 0 h 85"/>
                <a:gd name="T16" fmla="*/ 0 w 75"/>
                <a:gd name="T17" fmla="*/ 0 h 85"/>
                <a:gd name="T18" fmla="*/ 0 w 75"/>
                <a:gd name="T19" fmla="*/ 0 h 85"/>
                <a:gd name="T20" fmla="*/ 0 w 75"/>
                <a:gd name="T21" fmla="*/ 0 h 85"/>
                <a:gd name="T22" fmla="*/ 0 w 75"/>
                <a:gd name="T23" fmla="*/ 0 h 85"/>
                <a:gd name="T24" fmla="*/ 0 w 75"/>
                <a:gd name="T25" fmla="*/ 0 h 85"/>
                <a:gd name="T26" fmla="*/ 0 w 75"/>
                <a:gd name="T27" fmla="*/ 0 h 85"/>
                <a:gd name="T28" fmla="*/ 0 w 75"/>
                <a:gd name="T29" fmla="*/ 0 h 85"/>
                <a:gd name="T30" fmla="*/ 0 w 75"/>
                <a:gd name="T31" fmla="*/ 0 h 85"/>
                <a:gd name="T32" fmla="*/ 0 w 75"/>
                <a:gd name="T33" fmla="*/ 0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85"/>
                <a:gd name="T53" fmla="*/ 75 w 75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85">
                  <a:moveTo>
                    <a:pt x="1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0" y="60"/>
                  </a:lnTo>
                  <a:lnTo>
                    <a:pt x="19" y="45"/>
                  </a:lnTo>
                  <a:lnTo>
                    <a:pt x="31" y="31"/>
                  </a:lnTo>
                  <a:lnTo>
                    <a:pt x="44" y="17"/>
                  </a:lnTo>
                  <a:lnTo>
                    <a:pt x="59" y="6"/>
                  </a:lnTo>
                  <a:lnTo>
                    <a:pt x="75" y="0"/>
                  </a:lnTo>
                  <a:lnTo>
                    <a:pt x="66" y="9"/>
                  </a:lnTo>
                  <a:lnTo>
                    <a:pt x="56" y="22"/>
                  </a:lnTo>
                  <a:lnTo>
                    <a:pt x="44" y="36"/>
                  </a:lnTo>
                  <a:lnTo>
                    <a:pt x="33" y="51"/>
                  </a:lnTo>
                  <a:lnTo>
                    <a:pt x="22" y="65"/>
                  </a:lnTo>
                  <a:lnTo>
                    <a:pt x="13" y="76"/>
                  </a:lnTo>
                  <a:lnTo>
                    <a:pt x="5" y="84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9" name="Freeform 192"/>
            <p:cNvSpPr>
              <a:spLocks/>
            </p:cNvSpPr>
            <p:nvPr/>
          </p:nvSpPr>
          <p:spPr bwMode="auto">
            <a:xfrm>
              <a:off x="2912" y="2771"/>
              <a:ext cx="33" cy="33"/>
            </a:xfrm>
            <a:custGeom>
              <a:avLst/>
              <a:gdLst>
                <a:gd name="T0" fmla="*/ 0 w 96"/>
                <a:gd name="T1" fmla="*/ 0 h 100"/>
                <a:gd name="T2" fmla="*/ 0 w 96"/>
                <a:gd name="T3" fmla="*/ 0 h 100"/>
                <a:gd name="T4" fmla="*/ 0 w 96"/>
                <a:gd name="T5" fmla="*/ 0 h 100"/>
                <a:gd name="T6" fmla="*/ 0 w 96"/>
                <a:gd name="T7" fmla="*/ 0 h 100"/>
                <a:gd name="T8" fmla="*/ 0 w 96"/>
                <a:gd name="T9" fmla="*/ 0 h 100"/>
                <a:gd name="T10" fmla="*/ 0 w 96"/>
                <a:gd name="T11" fmla="*/ 0 h 100"/>
                <a:gd name="T12" fmla="*/ 0 w 96"/>
                <a:gd name="T13" fmla="*/ 0 h 100"/>
                <a:gd name="T14" fmla="*/ 0 w 96"/>
                <a:gd name="T15" fmla="*/ 0 h 100"/>
                <a:gd name="T16" fmla="*/ 0 w 96"/>
                <a:gd name="T17" fmla="*/ 0 h 100"/>
                <a:gd name="T18" fmla="*/ 0 w 96"/>
                <a:gd name="T19" fmla="*/ 0 h 100"/>
                <a:gd name="T20" fmla="*/ 0 w 96"/>
                <a:gd name="T21" fmla="*/ 0 h 100"/>
                <a:gd name="T22" fmla="*/ 0 w 96"/>
                <a:gd name="T23" fmla="*/ 0 h 100"/>
                <a:gd name="T24" fmla="*/ 0 w 96"/>
                <a:gd name="T25" fmla="*/ 0 h 100"/>
                <a:gd name="T26" fmla="*/ 0 w 96"/>
                <a:gd name="T27" fmla="*/ 0 h 100"/>
                <a:gd name="T28" fmla="*/ 0 w 96"/>
                <a:gd name="T29" fmla="*/ 0 h 100"/>
                <a:gd name="T30" fmla="*/ 0 w 96"/>
                <a:gd name="T31" fmla="*/ 0 h 100"/>
                <a:gd name="T32" fmla="*/ 0 w 96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100"/>
                <a:gd name="T53" fmla="*/ 96 w 96"/>
                <a:gd name="T54" fmla="*/ 100 h 1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100">
                  <a:moveTo>
                    <a:pt x="1" y="100"/>
                  </a:moveTo>
                  <a:lnTo>
                    <a:pt x="0" y="95"/>
                  </a:lnTo>
                  <a:lnTo>
                    <a:pt x="5" y="84"/>
                  </a:lnTo>
                  <a:lnTo>
                    <a:pt x="16" y="69"/>
                  </a:lnTo>
                  <a:lnTo>
                    <a:pt x="29" y="53"/>
                  </a:lnTo>
                  <a:lnTo>
                    <a:pt x="45" y="35"/>
                  </a:lnTo>
                  <a:lnTo>
                    <a:pt x="62" y="2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77" y="22"/>
                  </a:lnTo>
                  <a:lnTo>
                    <a:pt x="63" y="38"/>
                  </a:lnTo>
                  <a:lnTo>
                    <a:pt x="47" y="57"/>
                  </a:lnTo>
                  <a:lnTo>
                    <a:pt x="33" y="74"/>
                  </a:lnTo>
                  <a:lnTo>
                    <a:pt x="18" y="89"/>
                  </a:lnTo>
                  <a:lnTo>
                    <a:pt x="8" y="98"/>
                  </a:lnTo>
                  <a:lnTo>
                    <a:pt x="1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0" name="Freeform 193"/>
            <p:cNvSpPr>
              <a:spLocks/>
            </p:cNvSpPr>
            <p:nvPr/>
          </p:nvSpPr>
          <p:spPr bwMode="auto">
            <a:xfrm>
              <a:off x="2939" y="2773"/>
              <a:ext cx="30" cy="36"/>
            </a:xfrm>
            <a:custGeom>
              <a:avLst/>
              <a:gdLst>
                <a:gd name="T0" fmla="*/ 0 w 88"/>
                <a:gd name="T1" fmla="*/ 0 h 110"/>
                <a:gd name="T2" fmla="*/ 0 w 88"/>
                <a:gd name="T3" fmla="*/ 0 h 110"/>
                <a:gd name="T4" fmla="*/ 0 w 88"/>
                <a:gd name="T5" fmla="*/ 0 h 110"/>
                <a:gd name="T6" fmla="*/ 0 w 88"/>
                <a:gd name="T7" fmla="*/ 0 h 110"/>
                <a:gd name="T8" fmla="*/ 0 w 88"/>
                <a:gd name="T9" fmla="*/ 0 h 110"/>
                <a:gd name="T10" fmla="*/ 0 w 88"/>
                <a:gd name="T11" fmla="*/ 0 h 110"/>
                <a:gd name="T12" fmla="*/ 0 w 88"/>
                <a:gd name="T13" fmla="*/ 0 h 110"/>
                <a:gd name="T14" fmla="*/ 0 w 88"/>
                <a:gd name="T15" fmla="*/ 0 h 110"/>
                <a:gd name="T16" fmla="*/ 0 w 88"/>
                <a:gd name="T17" fmla="*/ 0 h 110"/>
                <a:gd name="T18" fmla="*/ 0 w 88"/>
                <a:gd name="T19" fmla="*/ 0 h 110"/>
                <a:gd name="T20" fmla="*/ 0 w 88"/>
                <a:gd name="T21" fmla="*/ 0 h 110"/>
                <a:gd name="T22" fmla="*/ 0 w 88"/>
                <a:gd name="T23" fmla="*/ 0 h 110"/>
                <a:gd name="T24" fmla="*/ 0 w 88"/>
                <a:gd name="T25" fmla="*/ 0 h 110"/>
                <a:gd name="T26" fmla="*/ 0 w 88"/>
                <a:gd name="T27" fmla="*/ 0 h 110"/>
                <a:gd name="T28" fmla="*/ 0 w 88"/>
                <a:gd name="T29" fmla="*/ 0 h 110"/>
                <a:gd name="T30" fmla="*/ 0 w 88"/>
                <a:gd name="T31" fmla="*/ 0 h 110"/>
                <a:gd name="T32" fmla="*/ 0 w 88"/>
                <a:gd name="T33" fmla="*/ 0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110"/>
                <a:gd name="T53" fmla="*/ 88 w 88"/>
                <a:gd name="T54" fmla="*/ 110 h 1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110">
                  <a:moveTo>
                    <a:pt x="1" y="110"/>
                  </a:moveTo>
                  <a:lnTo>
                    <a:pt x="0" y="102"/>
                  </a:lnTo>
                  <a:lnTo>
                    <a:pt x="5" y="90"/>
                  </a:lnTo>
                  <a:lnTo>
                    <a:pt x="15" y="74"/>
                  </a:lnTo>
                  <a:lnTo>
                    <a:pt x="28" y="55"/>
                  </a:lnTo>
                  <a:lnTo>
                    <a:pt x="42" y="36"/>
                  </a:lnTo>
                  <a:lnTo>
                    <a:pt x="58" y="20"/>
                  </a:lnTo>
                  <a:lnTo>
                    <a:pt x="74" y="7"/>
                  </a:lnTo>
                  <a:lnTo>
                    <a:pt x="88" y="0"/>
                  </a:lnTo>
                  <a:lnTo>
                    <a:pt x="83" y="9"/>
                  </a:lnTo>
                  <a:lnTo>
                    <a:pt x="73" y="22"/>
                  </a:lnTo>
                  <a:lnTo>
                    <a:pt x="59" y="41"/>
                  </a:lnTo>
                  <a:lnTo>
                    <a:pt x="45" y="61"/>
                  </a:lnTo>
                  <a:lnTo>
                    <a:pt x="30" y="80"/>
                  </a:lnTo>
                  <a:lnTo>
                    <a:pt x="17" y="96"/>
                  </a:lnTo>
                  <a:lnTo>
                    <a:pt x="8" y="107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1" name="Freeform 194"/>
            <p:cNvSpPr>
              <a:spLocks/>
            </p:cNvSpPr>
            <p:nvPr/>
          </p:nvSpPr>
          <p:spPr bwMode="auto">
            <a:xfrm>
              <a:off x="2952" y="2777"/>
              <a:ext cx="26" cy="34"/>
            </a:xfrm>
            <a:custGeom>
              <a:avLst/>
              <a:gdLst>
                <a:gd name="T0" fmla="*/ 0 w 76"/>
                <a:gd name="T1" fmla="*/ 0 h 100"/>
                <a:gd name="T2" fmla="*/ 0 w 76"/>
                <a:gd name="T3" fmla="*/ 0 h 100"/>
                <a:gd name="T4" fmla="*/ 0 w 76"/>
                <a:gd name="T5" fmla="*/ 0 h 100"/>
                <a:gd name="T6" fmla="*/ 0 w 76"/>
                <a:gd name="T7" fmla="*/ 0 h 100"/>
                <a:gd name="T8" fmla="*/ 0 w 76"/>
                <a:gd name="T9" fmla="*/ 0 h 100"/>
                <a:gd name="T10" fmla="*/ 0 w 76"/>
                <a:gd name="T11" fmla="*/ 0 h 100"/>
                <a:gd name="T12" fmla="*/ 0 w 76"/>
                <a:gd name="T13" fmla="*/ 0 h 100"/>
                <a:gd name="T14" fmla="*/ 0 w 76"/>
                <a:gd name="T15" fmla="*/ 0 h 100"/>
                <a:gd name="T16" fmla="*/ 0 w 76"/>
                <a:gd name="T17" fmla="*/ 0 h 100"/>
                <a:gd name="T18" fmla="*/ 0 w 76"/>
                <a:gd name="T19" fmla="*/ 0 h 100"/>
                <a:gd name="T20" fmla="*/ 0 w 76"/>
                <a:gd name="T21" fmla="*/ 0 h 100"/>
                <a:gd name="T22" fmla="*/ 0 w 76"/>
                <a:gd name="T23" fmla="*/ 0 h 100"/>
                <a:gd name="T24" fmla="*/ 0 w 76"/>
                <a:gd name="T25" fmla="*/ 0 h 100"/>
                <a:gd name="T26" fmla="*/ 0 w 76"/>
                <a:gd name="T27" fmla="*/ 0 h 100"/>
                <a:gd name="T28" fmla="*/ 0 w 76"/>
                <a:gd name="T29" fmla="*/ 0 h 100"/>
                <a:gd name="T30" fmla="*/ 0 w 76"/>
                <a:gd name="T31" fmla="*/ 0 h 100"/>
                <a:gd name="T32" fmla="*/ 0 w 76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00"/>
                <a:gd name="T53" fmla="*/ 76 w 76"/>
                <a:gd name="T54" fmla="*/ 100 h 1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00">
                  <a:moveTo>
                    <a:pt x="0" y="100"/>
                  </a:moveTo>
                  <a:lnTo>
                    <a:pt x="0" y="95"/>
                  </a:lnTo>
                  <a:lnTo>
                    <a:pt x="4" y="84"/>
                  </a:lnTo>
                  <a:lnTo>
                    <a:pt x="13" y="68"/>
                  </a:lnTo>
                  <a:lnTo>
                    <a:pt x="25" y="50"/>
                  </a:lnTo>
                  <a:lnTo>
                    <a:pt x="38" y="33"/>
                  </a:lnTo>
                  <a:lnTo>
                    <a:pt x="52" y="17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69" y="9"/>
                  </a:lnTo>
                  <a:lnTo>
                    <a:pt x="60" y="24"/>
                  </a:lnTo>
                  <a:lnTo>
                    <a:pt x="50" y="42"/>
                  </a:lnTo>
                  <a:lnTo>
                    <a:pt x="38" y="59"/>
                  </a:lnTo>
                  <a:lnTo>
                    <a:pt x="27" y="76"/>
                  </a:lnTo>
                  <a:lnTo>
                    <a:pt x="15" y="90"/>
                  </a:lnTo>
                  <a:lnTo>
                    <a:pt x="6" y="99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2" name="Freeform 195"/>
            <p:cNvSpPr>
              <a:spLocks/>
            </p:cNvSpPr>
            <p:nvPr/>
          </p:nvSpPr>
          <p:spPr bwMode="auto">
            <a:xfrm>
              <a:off x="2974" y="2782"/>
              <a:ext cx="23" cy="27"/>
            </a:xfrm>
            <a:custGeom>
              <a:avLst/>
              <a:gdLst>
                <a:gd name="T0" fmla="*/ 0 w 65"/>
                <a:gd name="T1" fmla="*/ 0 h 83"/>
                <a:gd name="T2" fmla="*/ 0 w 65"/>
                <a:gd name="T3" fmla="*/ 0 h 83"/>
                <a:gd name="T4" fmla="*/ 0 w 65"/>
                <a:gd name="T5" fmla="*/ 0 h 83"/>
                <a:gd name="T6" fmla="*/ 0 w 65"/>
                <a:gd name="T7" fmla="*/ 0 h 83"/>
                <a:gd name="T8" fmla="*/ 0 w 65"/>
                <a:gd name="T9" fmla="*/ 0 h 83"/>
                <a:gd name="T10" fmla="*/ 0 w 65"/>
                <a:gd name="T11" fmla="*/ 0 h 83"/>
                <a:gd name="T12" fmla="*/ 0 w 65"/>
                <a:gd name="T13" fmla="*/ 0 h 83"/>
                <a:gd name="T14" fmla="*/ 0 w 65"/>
                <a:gd name="T15" fmla="*/ 0 h 83"/>
                <a:gd name="T16" fmla="*/ 0 w 65"/>
                <a:gd name="T17" fmla="*/ 0 h 83"/>
                <a:gd name="T18" fmla="*/ 0 w 65"/>
                <a:gd name="T19" fmla="*/ 0 h 83"/>
                <a:gd name="T20" fmla="*/ 0 w 65"/>
                <a:gd name="T21" fmla="*/ 0 h 83"/>
                <a:gd name="T22" fmla="*/ 0 w 65"/>
                <a:gd name="T23" fmla="*/ 0 h 83"/>
                <a:gd name="T24" fmla="*/ 0 w 65"/>
                <a:gd name="T25" fmla="*/ 0 h 83"/>
                <a:gd name="T26" fmla="*/ 0 w 65"/>
                <a:gd name="T27" fmla="*/ 0 h 83"/>
                <a:gd name="T28" fmla="*/ 0 w 65"/>
                <a:gd name="T29" fmla="*/ 0 h 83"/>
                <a:gd name="T30" fmla="*/ 0 w 65"/>
                <a:gd name="T31" fmla="*/ 0 h 83"/>
                <a:gd name="T32" fmla="*/ 0 w 65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83"/>
                <a:gd name="T53" fmla="*/ 65 w 65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83">
                  <a:moveTo>
                    <a:pt x="2" y="83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7" y="56"/>
                  </a:lnTo>
                  <a:lnTo>
                    <a:pt x="16" y="43"/>
                  </a:lnTo>
                  <a:lnTo>
                    <a:pt x="26" y="29"/>
                  </a:lnTo>
                  <a:lnTo>
                    <a:pt x="37" y="17"/>
                  </a:lnTo>
                  <a:lnTo>
                    <a:pt x="51" y="7"/>
                  </a:lnTo>
                  <a:lnTo>
                    <a:pt x="65" y="0"/>
                  </a:lnTo>
                  <a:lnTo>
                    <a:pt x="58" y="9"/>
                  </a:lnTo>
                  <a:lnTo>
                    <a:pt x="51" y="22"/>
                  </a:lnTo>
                  <a:lnTo>
                    <a:pt x="41" y="35"/>
                  </a:lnTo>
                  <a:lnTo>
                    <a:pt x="32" y="50"/>
                  </a:lnTo>
                  <a:lnTo>
                    <a:pt x="22" y="64"/>
                  </a:lnTo>
                  <a:lnTo>
                    <a:pt x="14" y="75"/>
                  </a:lnTo>
                  <a:lnTo>
                    <a:pt x="7" y="81"/>
                  </a:lnTo>
                  <a:lnTo>
                    <a:pt x="2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3" name="Freeform 196"/>
            <p:cNvSpPr>
              <a:spLocks/>
            </p:cNvSpPr>
            <p:nvPr/>
          </p:nvSpPr>
          <p:spPr bwMode="auto">
            <a:xfrm>
              <a:off x="3007" y="2799"/>
              <a:ext cx="6" cy="16"/>
            </a:xfrm>
            <a:custGeom>
              <a:avLst/>
              <a:gdLst>
                <a:gd name="T0" fmla="*/ 0 w 17"/>
                <a:gd name="T1" fmla="*/ 0 h 50"/>
                <a:gd name="T2" fmla="*/ 0 w 17"/>
                <a:gd name="T3" fmla="*/ 0 h 50"/>
                <a:gd name="T4" fmla="*/ 0 w 17"/>
                <a:gd name="T5" fmla="*/ 0 h 50"/>
                <a:gd name="T6" fmla="*/ 0 w 17"/>
                <a:gd name="T7" fmla="*/ 0 h 50"/>
                <a:gd name="T8" fmla="*/ 0 w 17"/>
                <a:gd name="T9" fmla="*/ 0 h 50"/>
                <a:gd name="T10" fmla="*/ 0 w 17"/>
                <a:gd name="T11" fmla="*/ 0 h 50"/>
                <a:gd name="T12" fmla="*/ 0 w 17"/>
                <a:gd name="T13" fmla="*/ 0 h 50"/>
                <a:gd name="T14" fmla="*/ 0 w 17"/>
                <a:gd name="T15" fmla="*/ 0 h 50"/>
                <a:gd name="T16" fmla="*/ 0 w 17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0"/>
                <a:gd name="T29" fmla="*/ 17 w 17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0">
                  <a:moveTo>
                    <a:pt x="5" y="50"/>
                  </a:moveTo>
                  <a:lnTo>
                    <a:pt x="0" y="41"/>
                  </a:lnTo>
                  <a:lnTo>
                    <a:pt x="0" y="25"/>
                  </a:lnTo>
                  <a:lnTo>
                    <a:pt x="5" y="7"/>
                  </a:lnTo>
                  <a:lnTo>
                    <a:pt x="17" y="0"/>
                  </a:lnTo>
                  <a:lnTo>
                    <a:pt x="11" y="14"/>
                  </a:lnTo>
                  <a:lnTo>
                    <a:pt x="11" y="32"/>
                  </a:lnTo>
                  <a:lnTo>
                    <a:pt x="11" y="47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4" name="Freeform 197"/>
            <p:cNvSpPr>
              <a:spLocks/>
            </p:cNvSpPr>
            <p:nvPr/>
          </p:nvSpPr>
          <p:spPr bwMode="auto">
            <a:xfrm>
              <a:off x="2905" y="2770"/>
              <a:ext cx="29" cy="31"/>
            </a:xfrm>
            <a:custGeom>
              <a:avLst/>
              <a:gdLst>
                <a:gd name="T0" fmla="*/ 0 w 85"/>
                <a:gd name="T1" fmla="*/ 0 h 92"/>
                <a:gd name="T2" fmla="*/ 0 w 85"/>
                <a:gd name="T3" fmla="*/ 0 h 92"/>
                <a:gd name="T4" fmla="*/ 0 w 85"/>
                <a:gd name="T5" fmla="*/ 0 h 92"/>
                <a:gd name="T6" fmla="*/ 0 w 85"/>
                <a:gd name="T7" fmla="*/ 0 h 92"/>
                <a:gd name="T8" fmla="*/ 0 w 85"/>
                <a:gd name="T9" fmla="*/ 0 h 92"/>
                <a:gd name="T10" fmla="*/ 0 w 85"/>
                <a:gd name="T11" fmla="*/ 0 h 92"/>
                <a:gd name="T12" fmla="*/ 0 w 85"/>
                <a:gd name="T13" fmla="*/ 0 h 92"/>
                <a:gd name="T14" fmla="*/ 0 w 85"/>
                <a:gd name="T15" fmla="*/ 0 h 92"/>
                <a:gd name="T16" fmla="*/ 0 w 85"/>
                <a:gd name="T17" fmla="*/ 0 h 92"/>
                <a:gd name="T18" fmla="*/ 0 w 85"/>
                <a:gd name="T19" fmla="*/ 0 h 92"/>
                <a:gd name="T20" fmla="*/ 0 w 85"/>
                <a:gd name="T21" fmla="*/ 0 h 92"/>
                <a:gd name="T22" fmla="*/ 0 w 85"/>
                <a:gd name="T23" fmla="*/ 0 h 92"/>
                <a:gd name="T24" fmla="*/ 0 w 85"/>
                <a:gd name="T25" fmla="*/ 0 h 92"/>
                <a:gd name="T26" fmla="*/ 0 w 85"/>
                <a:gd name="T27" fmla="*/ 0 h 92"/>
                <a:gd name="T28" fmla="*/ 0 w 85"/>
                <a:gd name="T29" fmla="*/ 0 h 92"/>
                <a:gd name="T30" fmla="*/ 0 w 85"/>
                <a:gd name="T31" fmla="*/ 0 h 92"/>
                <a:gd name="T32" fmla="*/ 0 w 85"/>
                <a:gd name="T33" fmla="*/ 0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92"/>
                <a:gd name="T53" fmla="*/ 85 w 85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92">
                  <a:moveTo>
                    <a:pt x="1" y="92"/>
                  </a:moveTo>
                  <a:lnTo>
                    <a:pt x="0" y="88"/>
                  </a:lnTo>
                  <a:lnTo>
                    <a:pt x="4" y="78"/>
                  </a:lnTo>
                  <a:lnTo>
                    <a:pt x="12" y="64"/>
                  </a:lnTo>
                  <a:lnTo>
                    <a:pt x="23" y="49"/>
                  </a:lnTo>
                  <a:lnTo>
                    <a:pt x="38" y="33"/>
                  </a:lnTo>
                  <a:lnTo>
                    <a:pt x="54" y="19"/>
                  </a:lnTo>
                  <a:lnTo>
                    <a:pt x="69" y="8"/>
                  </a:lnTo>
                  <a:lnTo>
                    <a:pt x="85" y="0"/>
                  </a:lnTo>
                  <a:lnTo>
                    <a:pt x="79" y="8"/>
                  </a:lnTo>
                  <a:lnTo>
                    <a:pt x="68" y="20"/>
                  </a:lnTo>
                  <a:lnTo>
                    <a:pt x="56" y="36"/>
                  </a:lnTo>
                  <a:lnTo>
                    <a:pt x="43" y="53"/>
                  </a:lnTo>
                  <a:lnTo>
                    <a:pt x="30" y="69"/>
                  </a:lnTo>
                  <a:lnTo>
                    <a:pt x="17" y="83"/>
                  </a:lnTo>
                  <a:lnTo>
                    <a:pt x="8" y="91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5" name="Freeform 198"/>
            <p:cNvSpPr>
              <a:spLocks/>
            </p:cNvSpPr>
            <p:nvPr/>
          </p:nvSpPr>
          <p:spPr bwMode="auto">
            <a:xfrm>
              <a:off x="2927" y="2771"/>
              <a:ext cx="29" cy="36"/>
            </a:xfrm>
            <a:custGeom>
              <a:avLst/>
              <a:gdLst>
                <a:gd name="T0" fmla="*/ 0 w 85"/>
                <a:gd name="T1" fmla="*/ 0 h 107"/>
                <a:gd name="T2" fmla="*/ 0 w 85"/>
                <a:gd name="T3" fmla="*/ 0 h 107"/>
                <a:gd name="T4" fmla="*/ 0 w 85"/>
                <a:gd name="T5" fmla="*/ 0 h 107"/>
                <a:gd name="T6" fmla="*/ 0 w 85"/>
                <a:gd name="T7" fmla="*/ 0 h 107"/>
                <a:gd name="T8" fmla="*/ 0 w 85"/>
                <a:gd name="T9" fmla="*/ 0 h 107"/>
                <a:gd name="T10" fmla="*/ 0 w 85"/>
                <a:gd name="T11" fmla="*/ 0 h 107"/>
                <a:gd name="T12" fmla="*/ 0 w 85"/>
                <a:gd name="T13" fmla="*/ 0 h 107"/>
                <a:gd name="T14" fmla="*/ 0 w 85"/>
                <a:gd name="T15" fmla="*/ 0 h 107"/>
                <a:gd name="T16" fmla="*/ 0 w 85"/>
                <a:gd name="T17" fmla="*/ 0 h 107"/>
                <a:gd name="T18" fmla="*/ 0 w 85"/>
                <a:gd name="T19" fmla="*/ 0 h 107"/>
                <a:gd name="T20" fmla="*/ 0 w 85"/>
                <a:gd name="T21" fmla="*/ 0 h 107"/>
                <a:gd name="T22" fmla="*/ 0 w 85"/>
                <a:gd name="T23" fmla="*/ 0 h 107"/>
                <a:gd name="T24" fmla="*/ 0 w 85"/>
                <a:gd name="T25" fmla="*/ 0 h 107"/>
                <a:gd name="T26" fmla="*/ 0 w 85"/>
                <a:gd name="T27" fmla="*/ 0 h 107"/>
                <a:gd name="T28" fmla="*/ 0 w 85"/>
                <a:gd name="T29" fmla="*/ 0 h 107"/>
                <a:gd name="T30" fmla="*/ 0 w 85"/>
                <a:gd name="T31" fmla="*/ 0 h 107"/>
                <a:gd name="T32" fmla="*/ 0 w 85"/>
                <a:gd name="T33" fmla="*/ 0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107"/>
                <a:gd name="T53" fmla="*/ 85 w 85"/>
                <a:gd name="T54" fmla="*/ 107 h 10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107">
                  <a:moveTo>
                    <a:pt x="2" y="107"/>
                  </a:moveTo>
                  <a:lnTo>
                    <a:pt x="0" y="101"/>
                  </a:lnTo>
                  <a:lnTo>
                    <a:pt x="4" y="88"/>
                  </a:lnTo>
                  <a:lnTo>
                    <a:pt x="13" y="72"/>
                  </a:lnTo>
                  <a:lnTo>
                    <a:pt x="25" y="53"/>
                  </a:lnTo>
                  <a:lnTo>
                    <a:pt x="40" y="35"/>
                  </a:lnTo>
                  <a:lnTo>
                    <a:pt x="56" y="18"/>
                  </a:lnTo>
                  <a:lnTo>
                    <a:pt x="70" y="6"/>
                  </a:lnTo>
                  <a:lnTo>
                    <a:pt x="85" y="0"/>
                  </a:lnTo>
                  <a:lnTo>
                    <a:pt x="79" y="8"/>
                  </a:lnTo>
                  <a:lnTo>
                    <a:pt x="69" y="22"/>
                  </a:lnTo>
                  <a:lnTo>
                    <a:pt x="57" y="41"/>
                  </a:lnTo>
                  <a:lnTo>
                    <a:pt x="44" y="60"/>
                  </a:lnTo>
                  <a:lnTo>
                    <a:pt x="29" y="78"/>
                  </a:lnTo>
                  <a:lnTo>
                    <a:pt x="17" y="94"/>
                  </a:lnTo>
                  <a:lnTo>
                    <a:pt x="7" y="104"/>
                  </a:lnTo>
                  <a:lnTo>
                    <a:pt x="2" y="10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6" name="Freeform 199"/>
            <p:cNvSpPr>
              <a:spLocks/>
            </p:cNvSpPr>
            <p:nvPr/>
          </p:nvSpPr>
          <p:spPr bwMode="auto">
            <a:xfrm>
              <a:off x="2966" y="2777"/>
              <a:ext cx="21" cy="34"/>
            </a:xfrm>
            <a:custGeom>
              <a:avLst/>
              <a:gdLst>
                <a:gd name="T0" fmla="*/ 0 w 64"/>
                <a:gd name="T1" fmla="*/ 0 h 104"/>
                <a:gd name="T2" fmla="*/ 0 w 64"/>
                <a:gd name="T3" fmla="*/ 0 h 104"/>
                <a:gd name="T4" fmla="*/ 0 w 64"/>
                <a:gd name="T5" fmla="*/ 0 h 104"/>
                <a:gd name="T6" fmla="*/ 0 w 64"/>
                <a:gd name="T7" fmla="*/ 0 h 104"/>
                <a:gd name="T8" fmla="*/ 0 w 64"/>
                <a:gd name="T9" fmla="*/ 0 h 104"/>
                <a:gd name="T10" fmla="*/ 0 w 64"/>
                <a:gd name="T11" fmla="*/ 0 h 104"/>
                <a:gd name="T12" fmla="*/ 0 w 64"/>
                <a:gd name="T13" fmla="*/ 0 h 104"/>
                <a:gd name="T14" fmla="*/ 0 w 64"/>
                <a:gd name="T15" fmla="*/ 0 h 104"/>
                <a:gd name="T16" fmla="*/ 0 w 64"/>
                <a:gd name="T17" fmla="*/ 0 h 104"/>
                <a:gd name="T18" fmla="*/ 0 w 64"/>
                <a:gd name="T19" fmla="*/ 0 h 104"/>
                <a:gd name="T20" fmla="*/ 0 w 64"/>
                <a:gd name="T21" fmla="*/ 0 h 104"/>
                <a:gd name="T22" fmla="*/ 0 w 64"/>
                <a:gd name="T23" fmla="*/ 0 h 104"/>
                <a:gd name="T24" fmla="*/ 0 w 64"/>
                <a:gd name="T25" fmla="*/ 0 h 104"/>
                <a:gd name="T26" fmla="*/ 0 w 64"/>
                <a:gd name="T27" fmla="*/ 0 h 104"/>
                <a:gd name="T28" fmla="*/ 0 w 64"/>
                <a:gd name="T29" fmla="*/ 0 h 104"/>
                <a:gd name="T30" fmla="*/ 0 w 64"/>
                <a:gd name="T31" fmla="*/ 0 h 104"/>
                <a:gd name="T32" fmla="*/ 0 w 64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104"/>
                <a:gd name="T53" fmla="*/ 64 w 64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104">
                  <a:moveTo>
                    <a:pt x="2" y="104"/>
                  </a:moveTo>
                  <a:lnTo>
                    <a:pt x="0" y="98"/>
                  </a:lnTo>
                  <a:lnTo>
                    <a:pt x="2" y="86"/>
                  </a:lnTo>
                  <a:lnTo>
                    <a:pt x="7" y="71"/>
                  </a:lnTo>
                  <a:lnTo>
                    <a:pt x="15" y="54"/>
                  </a:lnTo>
                  <a:lnTo>
                    <a:pt x="24" y="37"/>
                  </a:lnTo>
                  <a:lnTo>
                    <a:pt x="36" y="20"/>
                  </a:lnTo>
                  <a:lnTo>
                    <a:pt x="49" y="8"/>
                  </a:lnTo>
                  <a:lnTo>
                    <a:pt x="64" y="0"/>
                  </a:lnTo>
                  <a:lnTo>
                    <a:pt x="57" y="10"/>
                  </a:lnTo>
                  <a:lnTo>
                    <a:pt x="49" y="24"/>
                  </a:lnTo>
                  <a:lnTo>
                    <a:pt x="40" y="42"/>
                  </a:lnTo>
                  <a:lnTo>
                    <a:pt x="31" y="60"/>
                  </a:lnTo>
                  <a:lnTo>
                    <a:pt x="22" y="78"/>
                  </a:lnTo>
                  <a:lnTo>
                    <a:pt x="14" y="93"/>
                  </a:lnTo>
                  <a:lnTo>
                    <a:pt x="7" y="101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7" name="Freeform 200"/>
            <p:cNvSpPr>
              <a:spLocks/>
            </p:cNvSpPr>
            <p:nvPr/>
          </p:nvSpPr>
          <p:spPr bwMode="auto">
            <a:xfrm>
              <a:off x="2981" y="2786"/>
              <a:ext cx="23" cy="25"/>
            </a:xfrm>
            <a:custGeom>
              <a:avLst/>
              <a:gdLst>
                <a:gd name="T0" fmla="*/ 0 w 66"/>
                <a:gd name="T1" fmla="*/ 0 h 76"/>
                <a:gd name="T2" fmla="*/ 0 w 66"/>
                <a:gd name="T3" fmla="*/ 0 h 76"/>
                <a:gd name="T4" fmla="*/ 0 w 66"/>
                <a:gd name="T5" fmla="*/ 0 h 76"/>
                <a:gd name="T6" fmla="*/ 0 w 66"/>
                <a:gd name="T7" fmla="*/ 0 h 76"/>
                <a:gd name="T8" fmla="*/ 0 w 66"/>
                <a:gd name="T9" fmla="*/ 0 h 76"/>
                <a:gd name="T10" fmla="*/ 0 w 66"/>
                <a:gd name="T11" fmla="*/ 0 h 76"/>
                <a:gd name="T12" fmla="*/ 0 w 66"/>
                <a:gd name="T13" fmla="*/ 0 h 76"/>
                <a:gd name="T14" fmla="*/ 0 w 66"/>
                <a:gd name="T15" fmla="*/ 0 h 76"/>
                <a:gd name="T16" fmla="*/ 0 w 66"/>
                <a:gd name="T17" fmla="*/ 0 h 76"/>
                <a:gd name="T18" fmla="*/ 0 w 66"/>
                <a:gd name="T19" fmla="*/ 0 h 76"/>
                <a:gd name="T20" fmla="*/ 0 w 66"/>
                <a:gd name="T21" fmla="*/ 0 h 76"/>
                <a:gd name="T22" fmla="*/ 0 w 66"/>
                <a:gd name="T23" fmla="*/ 0 h 76"/>
                <a:gd name="T24" fmla="*/ 0 w 66"/>
                <a:gd name="T25" fmla="*/ 0 h 76"/>
                <a:gd name="T26" fmla="*/ 0 w 66"/>
                <a:gd name="T27" fmla="*/ 0 h 76"/>
                <a:gd name="T28" fmla="*/ 0 w 66"/>
                <a:gd name="T29" fmla="*/ 0 h 76"/>
                <a:gd name="T30" fmla="*/ 0 w 66"/>
                <a:gd name="T31" fmla="*/ 0 h 76"/>
                <a:gd name="T32" fmla="*/ 0 w 66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6"/>
                <a:gd name="T53" fmla="*/ 66 w 6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6">
                  <a:moveTo>
                    <a:pt x="2" y="76"/>
                  </a:moveTo>
                  <a:lnTo>
                    <a:pt x="0" y="71"/>
                  </a:lnTo>
                  <a:lnTo>
                    <a:pt x="6" y="61"/>
                  </a:lnTo>
                  <a:lnTo>
                    <a:pt x="13" y="48"/>
                  </a:lnTo>
                  <a:lnTo>
                    <a:pt x="24" y="35"/>
                  </a:lnTo>
                  <a:lnTo>
                    <a:pt x="36" y="22"/>
                  </a:lnTo>
                  <a:lnTo>
                    <a:pt x="48" y="10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61" y="7"/>
                  </a:lnTo>
                  <a:lnTo>
                    <a:pt x="53" y="17"/>
                  </a:lnTo>
                  <a:lnTo>
                    <a:pt x="44" y="30"/>
                  </a:lnTo>
                  <a:lnTo>
                    <a:pt x="34" y="42"/>
                  </a:lnTo>
                  <a:lnTo>
                    <a:pt x="24" y="55"/>
                  </a:lnTo>
                  <a:lnTo>
                    <a:pt x="15" y="66"/>
                  </a:lnTo>
                  <a:lnTo>
                    <a:pt x="7" y="73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8" name="Freeform 201"/>
            <p:cNvSpPr>
              <a:spLocks/>
            </p:cNvSpPr>
            <p:nvPr/>
          </p:nvSpPr>
          <p:spPr bwMode="auto">
            <a:xfrm>
              <a:off x="2998" y="2789"/>
              <a:ext cx="9" cy="19"/>
            </a:xfrm>
            <a:custGeom>
              <a:avLst/>
              <a:gdLst>
                <a:gd name="T0" fmla="*/ 0 w 25"/>
                <a:gd name="T1" fmla="*/ 0 h 56"/>
                <a:gd name="T2" fmla="*/ 0 w 25"/>
                <a:gd name="T3" fmla="*/ 0 h 56"/>
                <a:gd name="T4" fmla="*/ 0 w 25"/>
                <a:gd name="T5" fmla="*/ 0 h 56"/>
                <a:gd name="T6" fmla="*/ 0 w 25"/>
                <a:gd name="T7" fmla="*/ 0 h 56"/>
                <a:gd name="T8" fmla="*/ 0 w 25"/>
                <a:gd name="T9" fmla="*/ 0 h 56"/>
                <a:gd name="T10" fmla="*/ 0 w 25"/>
                <a:gd name="T11" fmla="*/ 0 h 56"/>
                <a:gd name="T12" fmla="*/ 0 w 25"/>
                <a:gd name="T13" fmla="*/ 0 h 56"/>
                <a:gd name="T14" fmla="*/ 0 w 25"/>
                <a:gd name="T15" fmla="*/ 0 h 56"/>
                <a:gd name="T16" fmla="*/ 0 w 25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56"/>
                <a:gd name="T29" fmla="*/ 25 w 25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56">
                  <a:moveTo>
                    <a:pt x="3" y="56"/>
                  </a:moveTo>
                  <a:lnTo>
                    <a:pt x="0" y="46"/>
                  </a:lnTo>
                  <a:lnTo>
                    <a:pt x="4" y="27"/>
                  </a:lnTo>
                  <a:lnTo>
                    <a:pt x="12" y="9"/>
                  </a:lnTo>
                  <a:lnTo>
                    <a:pt x="25" y="0"/>
                  </a:lnTo>
                  <a:lnTo>
                    <a:pt x="16" y="15"/>
                  </a:lnTo>
                  <a:lnTo>
                    <a:pt x="13" y="35"/>
                  </a:lnTo>
                  <a:lnTo>
                    <a:pt x="10" y="52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9" name="Freeform 202"/>
            <p:cNvSpPr>
              <a:spLocks/>
            </p:cNvSpPr>
            <p:nvPr/>
          </p:nvSpPr>
          <p:spPr bwMode="auto">
            <a:xfrm>
              <a:off x="2880" y="2775"/>
              <a:ext cx="18" cy="14"/>
            </a:xfrm>
            <a:custGeom>
              <a:avLst/>
              <a:gdLst>
                <a:gd name="T0" fmla="*/ 0 w 51"/>
                <a:gd name="T1" fmla="*/ 0 h 44"/>
                <a:gd name="T2" fmla="*/ 0 w 51"/>
                <a:gd name="T3" fmla="*/ 0 h 44"/>
                <a:gd name="T4" fmla="*/ 0 w 51"/>
                <a:gd name="T5" fmla="*/ 0 h 44"/>
                <a:gd name="T6" fmla="*/ 0 w 51"/>
                <a:gd name="T7" fmla="*/ 0 h 44"/>
                <a:gd name="T8" fmla="*/ 0 w 51"/>
                <a:gd name="T9" fmla="*/ 0 h 44"/>
                <a:gd name="T10" fmla="*/ 0 w 51"/>
                <a:gd name="T11" fmla="*/ 0 h 44"/>
                <a:gd name="T12" fmla="*/ 0 w 51"/>
                <a:gd name="T13" fmla="*/ 0 h 44"/>
                <a:gd name="T14" fmla="*/ 0 w 51"/>
                <a:gd name="T15" fmla="*/ 0 h 44"/>
                <a:gd name="T16" fmla="*/ 0 w 51"/>
                <a:gd name="T17" fmla="*/ 0 h 44"/>
                <a:gd name="T18" fmla="*/ 0 w 51"/>
                <a:gd name="T19" fmla="*/ 0 h 44"/>
                <a:gd name="T20" fmla="*/ 0 w 51"/>
                <a:gd name="T21" fmla="*/ 0 h 44"/>
                <a:gd name="T22" fmla="*/ 0 w 51"/>
                <a:gd name="T23" fmla="*/ 0 h 44"/>
                <a:gd name="T24" fmla="*/ 0 w 51"/>
                <a:gd name="T25" fmla="*/ 0 h 44"/>
                <a:gd name="T26" fmla="*/ 0 w 51"/>
                <a:gd name="T27" fmla="*/ 0 h 44"/>
                <a:gd name="T28" fmla="*/ 0 w 51"/>
                <a:gd name="T29" fmla="*/ 0 h 44"/>
                <a:gd name="T30" fmla="*/ 0 w 51"/>
                <a:gd name="T31" fmla="*/ 0 h 44"/>
                <a:gd name="T32" fmla="*/ 0 w 51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4"/>
                <a:gd name="T53" fmla="*/ 51 w 51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4">
                  <a:moveTo>
                    <a:pt x="51" y="0"/>
                  </a:moveTo>
                  <a:lnTo>
                    <a:pt x="47" y="4"/>
                  </a:lnTo>
                  <a:lnTo>
                    <a:pt x="42" y="10"/>
                  </a:lnTo>
                  <a:lnTo>
                    <a:pt x="35" y="19"/>
                  </a:lnTo>
                  <a:lnTo>
                    <a:pt x="29" y="28"/>
                  </a:lnTo>
                  <a:lnTo>
                    <a:pt x="21" y="35"/>
                  </a:lnTo>
                  <a:lnTo>
                    <a:pt x="13" y="41"/>
                  </a:lnTo>
                  <a:lnTo>
                    <a:pt x="6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3"/>
                  </a:lnTo>
                  <a:lnTo>
                    <a:pt x="9" y="26"/>
                  </a:lnTo>
                  <a:lnTo>
                    <a:pt x="17" y="20"/>
                  </a:lnTo>
                  <a:lnTo>
                    <a:pt x="27" y="14"/>
                  </a:lnTo>
                  <a:lnTo>
                    <a:pt x="36" y="9"/>
                  </a:lnTo>
                  <a:lnTo>
                    <a:pt x="44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0" name="Freeform 203"/>
            <p:cNvSpPr>
              <a:spLocks/>
            </p:cNvSpPr>
            <p:nvPr/>
          </p:nvSpPr>
          <p:spPr bwMode="auto">
            <a:xfrm>
              <a:off x="2873" y="2774"/>
              <a:ext cx="22" cy="5"/>
            </a:xfrm>
            <a:custGeom>
              <a:avLst/>
              <a:gdLst>
                <a:gd name="T0" fmla="*/ 0 w 61"/>
                <a:gd name="T1" fmla="*/ 0 h 12"/>
                <a:gd name="T2" fmla="*/ 0 w 61"/>
                <a:gd name="T3" fmla="*/ 0 h 12"/>
                <a:gd name="T4" fmla="*/ 0 w 61"/>
                <a:gd name="T5" fmla="*/ 0 h 12"/>
                <a:gd name="T6" fmla="*/ 0 w 61"/>
                <a:gd name="T7" fmla="*/ 0 h 12"/>
                <a:gd name="T8" fmla="*/ 0 w 61"/>
                <a:gd name="T9" fmla="*/ 0 h 12"/>
                <a:gd name="T10" fmla="*/ 0 w 61"/>
                <a:gd name="T11" fmla="*/ 0 h 12"/>
                <a:gd name="T12" fmla="*/ 0 w 61"/>
                <a:gd name="T13" fmla="*/ 0 h 12"/>
                <a:gd name="T14" fmla="*/ 0 w 61"/>
                <a:gd name="T15" fmla="*/ 0 h 12"/>
                <a:gd name="T16" fmla="*/ 0 w 61"/>
                <a:gd name="T17" fmla="*/ 0 h 12"/>
                <a:gd name="T18" fmla="*/ 0 w 61"/>
                <a:gd name="T19" fmla="*/ 0 h 12"/>
                <a:gd name="T20" fmla="*/ 0 w 61"/>
                <a:gd name="T21" fmla="*/ 0 h 12"/>
                <a:gd name="T22" fmla="*/ 0 w 61"/>
                <a:gd name="T23" fmla="*/ 0 h 12"/>
                <a:gd name="T24" fmla="*/ 0 w 61"/>
                <a:gd name="T25" fmla="*/ 0 h 12"/>
                <a:gd name="T26" fmla="*/ 0 w 61"/>
                <a:gd name="T27" fmla="*/ 0 h 12"/>
                <a:gd name="T28" fmla="*/ 0 w 61"/>
                <a:gd name="T29" fmla="*/ 0 h 12"/>
                <a:gd name="T30" fmla="*/ 0 w 61"/>
                <a:gd name="T31" fmla="*/ 0 h 12"/>
                <a:gd name="T32" fmla="*/ 0 w 61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12"/>
                <a:gd name="T53" fmla="*/ 61 w 6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12">
                  <a:moveTo>
                    <a:pt x="61" y="3"/>
                  </a:moveTo>
                  <a:lnTo>
                    <a:pt x="57" y="3"/>
                  </a:lnTo>
                  <a:lnTo>
                    <a:pt x="50" y="2"/>
                  </a:lnTo>
                  <a:lnTo>
                    <a:pt x="39" y="1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7" y="12"/>
                  </a:lnTo>
                  <a:lnTo>
                    <a:pt x="15" y="12"/>
                  </a:lnTo>
                  <a:lnTo>
                    <a:pt x="25" y="11"/>
                  </a:lnTo>
                  <a:lnTo>
                    <a:pt x="35" y="10"/>
                  </a:lnTo>
                  <a:lnTo>
                    <a:pt x="46" y="7"/>
                  </a:lnTo>
                  <a:lnTo>
                    <a:pt x="55" y="5"/>
                  </a:lnTo>
                  <a:lnTo>
                    <a:pt x="61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1" name="Freeform 204"/>
            <p:cNvSpPr>
              <a:spLocks/>
            </p:cNvSpPr>
            <p:nvPr/>
          </p:nvSpPr>
          <p:spPr bwMode="auto">
            <a:xfrm>
              <a:off x="2878" y="2759"/>
              <a:ext cx="21" cy="16"/>
            </a:xfrm>
            <a:custGeom>
              <a:avLst/>
              <a:gdLst>
                <a:gd name="T0" fmla="*/ 0 w 59"/>
                <a:gd name="T1" fmla="*/ 0 h 48"/>
                <a:gd name="T2" fmla="*/ 0 w 59"/>
                <a:gd name="T3" fmla="*/ 0 h 48"/>
                <a:gd name="T4" fmla="*/ 0 w 59"/>
                <a:gd name="T5" fmla="*/ 0 h 48"/>
                <a:gd name="T6" fmla="*/ 0 w 59"/>
                <a:gd name="T7" fmla="*/ 0 h 48"/>
                <a:gd name="T8" fmla="*/ 0 w 59"/>
                <a:gd name="T9" fmla="*/ 0 h 48"/>
                <a:gd name="T10" fmla="*/ 0 w 59"/>
                <a:gd name="T11" fmla="*/ 0 h 48"/>
                <a:gd name="T12" fmla="*/ 0 w 59"/>
                <a:gd name="T13" fmla="*/ 0 h 48"/>
                <a:gd name="T14" fmla="*/ 0 w 59"/>
                <a:gd name="T15" fmla="*/ 0 h 48"/>
                <a:gd name="T16" fmla="*/ 0 w 59"/>
                <a:gd name="T17" fmla="*/ 0 h 48"/>
                <a:gd name="T18" fmla="*/ 0 w 59"/>
                <a:gd name="T19" fmla="*/ 0 h 48"/>
                <a:gd name="T20" fmla="*/ 0 w 59"/>
                <a:gd name="T21" fmla="*/ 0 h 48"/>
                <a:gd name="T22" fmla="*/ 0 w 59"/>
                <a:gd name="T23" fmla="*/ 0 h 48"/>
                <a:gd name="T24" fmla="*/ 0 w 59"/>
                <a:gd name="T25" fmla="*/ 0 h 48"/>
                <a:gd name="T26" fmla="*/ 0 w 59"/>
                <a:gd name="T27" fmla="*/ 0 h 48"/>
                <a:gd name="T28" fmla="*/ 0 w 59"/>
                <a:gd name="T29" fmla="*/ 0 h 48"/>
                <a:gd name="T30" fmla="*/ 0 w 59"/>
                <a:gd name="T31" fmla="*/ 0 h 48"/>
                <a:gd name="T32" fmla="*/ 0 w 59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48"/>
                <a:gd name="T53" fmla="*/ 59 w 59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48">
                  <a:moveTo>
                    <a:pt x="59" y="48"/>
                  </a:moveTo>
                  <a:lnTo>
                    <a:pt x="51" y="43"/>
                  </a:lnTo>
                  <a:lnTo>
                    <a:pt x="41" y="37"/>
                  </a:lnTo>
                  <a:lnTo>
                    <a:pt x="30" y="30"/>
                  </a:lnTo>
                  <a:lnTo>
                    <a:pt x="20" y="22"/>
                  </a:lnTo>
                  <a:lnTo>
                    <a:pt x="11" y="15"/>
                  </a:lnTo>
                  <a:lnTo>
                    <a:pt x="4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4"/>
                  </a:lnTo>
                  <a:lnTo>
                    <a:pt x="21" y="10"/>
                  </a:lnTo>
                  <a:lnTo>
                    <a:pt x="30" y="18"/>
                  </a:lnTo>
                  <a:lnTo>
                    <a:pt x="40" y="27"/>
                  </a:lnTo>
                  <a:lnTo>
                    <a:pt x="47" y="36"/>
                  </a:lnTo>
                  <a:lnTo>
                    <a:pt x="54" y="43"/>
                  </a:lnTo>
                  <a:lnTo>
                    <a:pt x="59" y="4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2" name="Freeform 205"/>
            <p:cNvSpPr>
              <a:spLocks/>
            </p:cNvSpPr>
            <p:nvPr/>
          </p:nvSpPr>
          <p:spPr bwMode="auto">
            <a:xfrm>
              <a:off x="3002" y="2763"/>
              <a:ext cx="5" cy="24"/>
            </a:xfrm>
            <a:custGeom>
              <a:avLst/>
              <a:gdLst>
                <a:gd name="T0" fmla="*/ 0 w 17"/>
                <a:gd name="T1" fmla="*/ 0 h 73"/>
                <a:gd name="T2" fmla="*/ 0 w 17"/>
                <a:gd name="T3" fmla="*/ 0 h 73"/>
                <a:gd name="T4" fmla="*/ 0 w 17"/>
                <a:gd name="T5" fmla="*/ 0 h 73"/>
                <a:gd name="T6" fmla="*/ 0 w 17"/>
                <a:gd name="T7" fmla="*/ 0 h 73"/>
                <a:gd name="T8" fmla="*/ 0 w 17"/>
                <a:gd name="T9" fmla="*/ 0 h 73"/>
                <a:gd name="T10" fmla="*/ 0 w 17"/>
                <a:gd name="T11" fmla="*/ 0 h 73"/>
                <a:gd name="T12" fmla="*/ 0 w 17"/>
                <a:gd name="T13" fmla="*/ 0 h 73"/>
                <a:gd name="T14" fmla="*/ 0 w 17"/>
                <a:gd name="T15" fmla="*/ 0 h 73"/>
                <a:gd name="T16" fmla="*/ 0 w 17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73"/>
                <a:gd name="T29" fmla="*/ 17 w 17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73">
                  <a:moveTo>
                    <a:pt x="3" y="73"/>
                  </a:moveTo>
                  <a:lnTo>
                    <a:pt x="1" y="55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10" y="0"/>
                  </a:lnTo>
                  <a:lnTo>
                    <a:pt x="17" y="8"/>
                  </a:lnTo>
                  <a:lnTo>
                    <a:pt x="14" y="28"/>
                  </a:lnTo>
                  <a:lnTo>
                    <a:pt x="7" y="53"/>
                  </a:lnTo>
                  <a:lnTo>
                    <a:pt x="3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3" name="Freeform 206"/>
            <p:cNvSpPr>
              <a:spLocks/>
            </p:cNvSpPr>
            <p:nvPr/>
          </p:nvSpPr>
          <p:spPr bwMode="auto">
            <a:xfrm>
              <a:off x="3007" y="2768"/>
              <a:ext cx="12" cy="23"/>
            </a:xfrm>
            <a:custGeom>
              <a:avLst/>
              <a:gdLst>
                <a:gd name="T0" fmla="*/ 0 w 34"/>
                <a:gd name="T1" fmla="*/ 0 h 70"/>
                <a:gd name="T2" fmla="*/ 0 w 34"/>
                <a:gd name="T3" fmla="*/ 0 h 70"/>
                <a:gd name="T4" fmla="*/ 0 w 34"/>
                <a:gd name="T5" fmla="*/ 0 h 70"/>
                <a:gd name="T6" fmla="*/ 0 w 34"/>
                <a:gd name="T7" fmla="*/ 0 h 70"/>
                <a:gd name="T8" fmla="*/ 0 w 34"/>
                <a:gd name="T9" fmla="*/ 0 h 70"/>
                <a:gd name="T10" fmla="*/ 0 w 34"/>
                <a:gd name="T11" fmla="*/ 0 h 70"/>
                <a:gd name="T12" fmla="*/ 0 w 34"/>
                <a:gd name="T13" fmla="*/ 0 h 70"/>
                <a:gd name="T14" fmla="*/ 0 w 34"/>
                <a:gd name="T15" fmla="*/ 0 h 70"/>
                <a:gd name="T16" fmla="*/ 0 w 34"/>
                <a:gd name="T17" fmla="*/ 0 h 70"/>
                <a:gd name="T18" fmla="*/ 0 w 34"/>
                <a:gd name="T19" fmla="*/ 0 h 70"/>
                <a:gd name="T20" fmla="*/ 0 w 34"/>
                <a:gd name="T21" fmla="*/ 0 h 70"/>
                <a:gd name="T22" fmla="*/ 0 w 34"/>
                <a:gd name="T23" fmla="*/ 0 h 70"/>
                <a:gd name="T24" fmla="*/ 0 w 34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70"/>
                <a:gd name="T41" fmla="*/ 34 w 34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70">
                  <a:moveTo>
                    <a:pt x="0" y="70"/>
                  </a:moveTo>
                  <a:lnTo>
                    <a:pt x="2" y="52"/>
                  </a:lnTo>
                  <a:lnTo>
                    <a:pt x="9" y="30"/>
                  </a:lnTo>
                  <a:lnTo>
                    <a:pt x="18" y="9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3" y="9"/>
                  </a:lnTo>
                  <a:lnTo>
                    <a:pt x="29" y="19"/>
                  </a:lnTo>
                  <a:lnTo>
                    <a:pt x="23" y="31"/>
                  </a:lnTo>
                  <a:lnTo>
                    <a:pt x="15" y="44"/>
                  </a:lnTo>
                  <a:lnTo>
                    <a:pt x="9" y="55"/>
                  </a:lnTo>
                  <a:lnTo>
                    <a:pt x="4" y="65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4" name="Freeform 207"/>
            <p:cNvSpPr>
              <a:spLocks/>
            </p:cNvSpPr>
            <p:nvPr/>
          </p:nvSpPr>
          <p:spPr bwMode="auto">
            <a:xfrm>
              <a:off x="2991" y="2763"/>
              <a:ext cx="6" cy="23"/>
            </a:xfrm>
            <a:custGeom>
              <a:avLst/>
              <a:gdLst>
                <a:gd name="T0" fmla="*/ 0 w 17"/>
                <a:gd name="T1" fmla="*/ 0 h 70"/>
                <a:gd name="T2" fmla="*/ 0 w 17"/>
                <a:gd name="T3" fmla="*/ 0 h 70"/>
                <a:gd name="T4" fmla="*/ 0 w 17"/>
                <a:gd name="T5" fmla="*/ 0 h 70"/>
                <a:gd name="T6" fmla="*/ 0 w 17"/>
                <a:gd name="T7" fmla="*/ 0 h 70"/>
                <a:gd name="T8" fmla="*/ 0 w 17"/>
                <a:gd name="T9" fmla="*/ 0 h 70"/>
                <a:gd name="T10" fmla="*/ 0 w 17"/>
                <a:gd name="T11" fmla="*/ 0 h 70"/>
                <a:gd name="T12" fmla="*/ 0 w 17"/>
                <a:gd name="T13" fmla="*/ 0 h 70"/>
                <a:gd name="T14" fmla="*/ 0 w 17"/>
                <a:gd name="T15" fmla="*/ 0 h 70"/>
                <a:gd name="T16" fmla="*/ 0 w 17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70"/>
                <a:gd name="T29" fmla="*/ 17 w 17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70">
                  <a:moveTo>
                    <a:pt x="9" y="70"/>
                  </a:moveTo>
                  <a:lnTo>
                    <a:pt x="3" y="58"/>
                  </a:lnTo>
                  <a:lnTo>
                    <a:pt x="0" y="36"/>
                  </a:lnTo>
                  <a:lnTo>
                    <a:pt x="1" y="13"/>
                  </a:lnTo>
                  <a:lnTo>
                    <a:pt x="10" y="0"/>
                  </a:lnTo>
                  <a:lnTo>
                    <a:pt x="17" y="5"/>
                  </a:lnTo>
                  <a:lnTo>
                    <a:pt x="16" y="25"/>
                  </a:lnTo>
                  <a:lnTo>
                    <a:pt x="12" y="50"/>
                  </a:lnTo>
                  <a:lnTo>
                    <a:pt x="9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5" name="Freeform 208"/>
            <p:cNvSpPr>
              <a:spLocks/>
            </p:cNvSpPr>
            <p:nvPr/>
          </p:nvSpPr>
          <p:spPr bwMode="auto">
            <a:xfrm>
              <a:off x="2981" y="2757"/>
              <a:ext cx="5" cy="24"/>
            </a:xfrm>
            <a:custGeom>
              <a:avLst/>
              <a:gdLst>
                <a:gd name="T0" fmla="*/ 0 w 13"/>
                <a:gd name="T1" fmla="*/ 0 h 75"/>
                <a:gd name="T2" fmla="*/ 0 w 13"/>
                <a:gd name="T3" fmla="*/ 0 h 75"/>
                <a:gd name="T4" fmla="*/ 0 w 13"/>
                <a:gd name="T5" fmla="*/ 0 h 75"/>
                <a:gd name="T6" fmla="*/ 0 w 13"/>
                <a:gd name="T7" fmla="*/ 0 h 75"/>
                <a:gd name="T8" fmla="*/ 0 w 13"/>
                <a:gd name="T9" fmla="*/ 0 h 75"/>
                <a:gd name="T10" fmla="*/ 0 w 13"/>
                <a:gd name="T11" fmla="*/ 0 h 75"/>
                <a:gd name="T12" fmla="*/ 0 w 13"/>
                <a:gd name="T13" fmla="*/ 0 h 75"/>
                <a:gd name="T14" fmla="*/ 0 w 13"/>
                <a:gd name="T15" fmla="*/ 0 h 75"/>
                <a:gd name="T16" fmla="*/ 0 w 13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75"/>
                <a:gd name="T29" fmla="*/ 13 w 13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75">
                  <a:moveTo>
                    <a:pt x="13" y="75"/>
                  </a:moveTo>
                  <a:lnTo>
                    <a:pt x="7" y="60"/>
                  </a:lnTo>
                  <a:lnTo>
                    <a:pt x="2" y="36"/>
                  </a:lnTo>
                  <a:lnTo>
                    <a:pt x="0" y="13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3" y="25"/>
                  </a:lnTo>
                  <a:lnTo>
                    <a:pt x="12" y="51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6" name="Freeform 209"/>
            <p:cNvSpPr>
              <a:spLocks/>
            </p:cNvSpPr>
            <p:nvPr/>
          </p:nvSpPr>
          <p:spPr bwMode="auto">
            <a:xfrm>
              <a:off x="2971" y="2752"/>
              <a:ext cx="6" cy="25"/>
            </a:xfrm>
            <a:custGeom>
              <a:avLst/>
              <a:gdLst>
                <a:gd name="T0" fmla="*/ 0 w 17"/>
                <a:gd name="T1" fmla="*/ 0 h 73"/>
                <a:gd name="T2" fmla="*/ 0 w 17"/>
                <a:gd name="T3" fmla="*/ 0 h 73"/>
                <a:gd name="T4" fmla="*/ 0 w 17"/>
                <a:gd name="T5" fmla="*/ 0 h 73"/>
                <a:gd name="T6" fmla="*/ 0 w 17"/>
                <a:gd name="T7" fmla="*/ 0 h 73"/>
                <a:gd name="T8" fmla="*/ 0 w 17"/>
                <a:gd name="T9" fmla="*/ 0 h 73"/>
                <a:gd name="T10" fmla="*/ 0 w 17"/>
                <a:gd name="T11" fmla="*/ 0 h 73"/>
                <a:gd name="T12" fmla="*/ 0 w 17"/>
                <a:gd name="T13" fmla="*/ 0 h 73"/>
                <a:gd name="T14" fmla="*/ 0 w 17"/>
                <a:gd name="T15" fmla="*/ 0 h 73"/>
                <a:gd name="T16" fmla="*/ 0 w 17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73"/>
                <a:gd name="T29" fmla="*/ 17 w 17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73">
                  <a:moveTo>
                    <a:pt x="17" y="73"/>
                  </a:moveTo>
                  <a:lnTo>
                    <a:pt x="10" y="56"/>
                  </a:lnTo>
                  <a:lnTo>
                    <a:pt x="4" y="3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2" y="8"/>
                  </a:lnTo>
                  <a:lnTo>
                    <a:pt x="14" y="28"/>
                  </a:lnTo>
                  <a:lnTo>
                    <a:pt x="14" y="53"/>
                  </a:lnTo>
                  <a:lnTo>
                    <a:pt x="17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7" name="Freeform 210"/>
            <p:cNvSpPr>
              <a:spLocks/>
            </p:cNvSpPr>
            <p:nvPr/>
          </p:nvSpPr>
          <p:spPr bwMode="auto">
            <a:xfrm>
              <a:off x="2960" y="2747"/>
              <a:ext cx="7" cy="28"/>
            </a:xfrm>
            <a:custGeom>
              <a:avLst/>
              <a:gdLst>
                <a:gd name="T0" fmla="*/ 0 w 21"/>
                <a:gd name="T1" fmla="*/ 0 h 82"/>
                <a:gd name="T2" fmla="*/ 0 w 21"/>
                <a:gd name="T3" fmla="*/ 0 h 82"/>
                <a:gd name="T4" fmla="*/ 0 w 21"/>
                <a:gd name="T5" fmla="*/ 0 h 82"/>
                <a:gd name="T6" fmla="*/ 0 w 21"/>
                <a:gd name="T7" fmla="*/ 0 h 82"/>
                <a:gd name="T8" fmla="*/ 0 w 21"/>
                <a:gd name="T9" fmla="*/ 0 h 82"/>
                <a:gd name="T10" fmla="*/ 0 w 21"/>
                <a:gd name="T11" fmla="*/ 0 h 82"/>
                <a:gd name="T12" fmla="*/ 0 w 21"/>
                <a:gd name="T13" fmla="*/ 0 h 82"/>
                <a:gd name="T14" fmla="*/ 0 w 21"/>
                <a:gd name="T15" fmla="*/ 0 h 82"/>
                <a:gd name="T16" fmla="*/ 0 w 21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82"/>
                <a:gd name="T29" fmla="*/ 21 w 21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82">
                  <a:moveTo>
                    <a:pt x="21" y="82"/>
                  </a:moveTo>
                  <a:lnTo>
                    <a:pt x="12" y="61"/>
                  </a:lnTo>
                  <a:lnTo>
                    <a:pt x="3" y="33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7" y="10"/>
                  </a:lnTo>
                  <a:lnTo>
                    <a:pt x="20" y="33"/>
                  </a:lnTo>
                  <a:lnTo>
                    <a:pt x="19" y="62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8" name="Freeform 211"/>
            <p:cNvSpPr>
              <a:spLocks/>
            </p:cNvSpPr>
            <p:nvPr/>
          </p:nvSpPr>
          <p:spPr bwMode="auto">
            <a:xfrm>
              <a:off x="2946" y="2743"/>
              <a:ext cx="10" cy="30"/>
            </a:xfrm>
            <a:custGeom>
              <a:avLst/>
              <a:gdLst>
                <a:gd name="T0" fmla="*/ 0 w 30"/>
                <a:gd name="T1" fmla="*/ 0 h 91"/>
                <a:gd name="T2" fmla="*/ 0 w 30"/>
                <a:gd name="T3" fmla="*/ 0 h 91"/>
                <a:gd name="T4" fmla="*/ 0 w 30"/>
                <a:gd name="T5" fmla="*/ 0 h 91"/>
                <a:gd name="T6" fmla="*/ 0 w 30"/>
                <a:gd name="T7" fmla="*/ 0 h 91"/>
                <a:gd name="T8" fmla="*/ 0 w 30"/>
                <a:gd name="T9" fmla="*/ 0 h 91"/>
                <a:gd name="T10" fmla="*/ 0 w 30"/>
                <a:gd name="T11" fmla="*/ 0 h 91"/>
                <a:gd name="T12" fmla="*/ 0 w 30"/>
                <a:gd name="T13" fmla="*/ 0 h 91"/>
                <a:gd name="T14" fmla="*/ 0 w 30"/>
                <a:gd name="T15" fmla="*/ 0 h 91"/>
                <a:gd name="T16" fmla="*/ 0 w 30"/>
                <a:gd name="T17" fmla="*/ 0 h 91"/>
                <a:gd name="T18" fmla="*/ 0 w 30"/>
                <a:gd name="T19" fmla="*/ 0 h 91"/>
                <a:gd name="T20" fmla="*/ 0 w 30"/>
                <a:gd name="T21" fmla="*/ 0 h 91"/>
                <a:gd name="T22" fmla="*/ 0 w 30"/>
                <a:gd name="T23" fmla="*/ 0 h 91"/>
                <a:gd name="T24" fmla="*/ 0 w 30"/>
                <a:gd name="T25" fmla="*/ 0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91"/>
                <a:gd name="T41" fmla="*/ 30 w 30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91">
                  <a:moveTo>
                    <a:pt x="30" y="91"/>
                  </a:moveTo>
                  <a:lnTo>
                    <a:pt x="26" y="82"/>
                  </a:lnTo>
                  <a:lnTo>
                    <a:pt x="19" y="68"/>
                  </a:lnTo>
                  <a:lnTo>
                    <a:pt x="13" y="54"/>
                  </a:lnTo>
                  <a:lnTo>
                    <a:pt x="7" y="37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1" y="2"/>
                  </a:lnTo>
                  <a:lnTo>
                    <a:pt x="5" y="0"/>
                  </a:lnTo>
                  <a:lnTo>
                    <a:pt x="17" y="14"/>
                  </a:lnTo>
                  <a:lnTo>
                    <a:pt x="23" y="42"/>
                  </a:lnTo>
                  <a:lnTo>
                    <a:pt x="26" y="72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9" name="Freeform 212"/>
            <p:cNvSpPr>
              <a:spLocks/>
            </p:cNvSpPr>
            <p:nvPr/>
          </p:nvSpPr>
          <p:spPr bwMode="auto">
            <a:xfrm>
              <a:off x="2934" y="2740"/>
              <a:ext cx="13" cy="33"/>
            </a:xfrm>
            <a:custGeom>
              <a:avLst/>
              <a:gdLst>
                <a:gd name="T0" fmla="*/ 0 w 40"/>
                <a:gd name="T1" fmla="*/ 0 h 99"/>
                <a:gd name="T2" fmla="*/ 0 w 40"/>
                <a:gd name="T3" fmla="*/ 0 h 99"/>
                <a:gd name="T4" fmla="*/ 0 w 40"/>
                <a:gd name="T5" fmla="*/ 0 h 99"/>
                <a:gd name="T6" fmla="*/ 0 w 40"/>
                <a:gd name="T7" fmla="*/ 0 h 99"/>
                <a:gd name="T8" fmla="*/ 0 w 40"/>
                <a:gd name="T9" fmla="*/ 0 h 99"/>
                <a:gd name="T10" fmla="*/ 0 w 40"/>
                <a:gd name="T11" fmla="*/ 0 h 99"/>
                <a:gd name="T12" fmla="*/ 0 w 40"/>
                <a:gd name="T13" fmla="*/ 0 h 99"/>
                <a:gd name="T14" fmla="*/ 0 w 40"/>
                <a:gd name="T15" fmla="*/ 0 h 99"/>
                <a:gd name="T16" fmla="*/ 0 w 40"/>
                <a:gd name="T17" fmla="*/ 0 h 99"/>
                <a:gd name="T18" fmla="*/ 0 w 40"/>
                <a:gd name="T19" fmla="*/ 0 h 99"/>
                <a:gd name="T20" fmla="*/ 0 w 40"/>
                <a:gd name="T21" fmla="*/ 0 h 99"/>
                <a:gd name="T22" fmla="*/ 0 w 40"/>
                <a:gd name="T23" fmla="*/ 0 h 99"/>
                <a:gd name="T24" fmla="*/ 0 w 40"/>
                <a:gd name="T25" fmla="*/ 0 h 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99"/>
                <a:gd name="T41" fmla="*/ 40 w 40"/>
                <a:gd name="T42" fmla="*/ 99 h 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99">
                  <a:moveTo>
                    <a:pt x="40" y="99"/>
                  </a:moveTo>
                  <a:lnTo>
                    <a:pt x="31" y="90"/>
                  </a:lnTo>
                  <a:lnTo>
                    <a:pt x="21" y="76"/>
                  </a:lnTo>
                  <a:lnTo>
                    <a:pt x="13" y="61"/>
                  </a:lnTo>
                  <a:lnTo>
                    <a:pt x="7" y="44"/>
                  </a:lnTo>
                  <a:lnTo>
                    <a:pt x="2" y="28"/>
                  </a:lnTo>
                  <a:lnTo>
                    <a:pt x="0" y="14"/>
                  </a:lnTo>
                  <a:lnTo>
                    <a:pt x="2" y="4"/>
                  </a:lnTo>
                  <a:lnTo>
                    <a:pt x="7" y="0"/>
                  </a:lnTo>
                  <a:lnTo>
                    <a:pt x="20" y="11"/>
                  </a:lnTo>
                  <a:lnTo>
                    <a:pt x="31" y="40"/>
                  </a:lnTo>
                  <a:lnTo>
                    <a:pt x="37" y="74"/>
                  </a:lnTo>
                  <a:lnTo>
                    <a:pt x="40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0" name="Freeform 213"/>
            <p:cNvSpPr>
              <a:spLocks/>
            </p:cNvSpPr>
            <p:nvPr/>
          </p:nvSpPr>
          <p:spPr bwMode="auto">
            <a:xfrm>
              <a:off x="2912" y="2743"/>
              <a:ext cx="22" cy="30"/>
            </a:xfrm>
            <a:custGeom>
              <a:avLst/>
              <a:gdLst>
                <a:gd name="T0" fmla="*/ 0 w 65"/>
                <a:gd name="T1" fmla="*/ 0 h 92"/>
                <a:gd name="T2" fmla="*/ 0 w 65"/>
                <a:gd name="T3" fmla="*/ 0 h 92"/>
                <a:gd name="T4" fmla="*/ 0 w 65"/>
                <a:gd name="T5" fmla="*/ 0 h 92"/>
                <a:gd name="T6" fmla="*/ 0 w 65"/>
                <a:gd name="T7" fmla="*/ 0 h 92"/>
                <a:gd name="T8" fmla="*/ 0 w 65"/>
                <a:gd name="T9" fmla="*/ 0 h 92"/>
                <a:gd name="T10" fmla="*/ 0 w 65"/>
                <a:gd name="T11" fmla="*/ 0 h 92"/>
                <a:gd name="T12" fmla="*/ 0 w 65"/>
                <a:gd name="T13" fmla="*/ 0 h 92"/>
                <a:gd name="T14" fmla="*/ 0 w 65"/>
                <a:gd name="T15" fmla="*/ 0 h 92"/>
                <a:gd name="T16" fmla="*/ 0 w 65"/>
                <a:gd name="T17" fmla="*/ 0 h 92"/>
                <a:gd name="T18" fmla="*/ 0 w 65"/>
                <a:gd name="T19" fmla="*/ 0 h 92"/>
                <a:gd name="T20" fmla="*/ 0 w 65"/>
                <a:gd name="T21" fmla="*/ 0 h 92"/>
                <a:gd name="T22" fmla="*/ 0 w 65"/>
                <a:gd name="T23" fmla="*/ 0 h 92"/>
                <a:gd name="T24" fmla="*/ 0 w 65"/>
                <a:gd name="T25" fmla="*/ 0 h 92"/>
                <a:gd name="T26" fmla="*/ 0 w 65"/>
                <a:gd name="T27" fmla="*/ 0 h 92"/>
                <a:gd name="T28" fmla="*/ 0 w 65"/>
                <a:gd name="T29" fmla="*/ 0 h 92"/>
                <a:gd name="T30" fmla="*/ 0 w 65"/>
                <a:gd name="T31" fmla="*/ 0 h 92"/>
                <a:gd name="T32" fmla="*/ 0 w 65"/>
                <a:gd name="T33" fmla="*/ 0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92"/>
                <a:gd name="T53" fmla="*/ 65 w 65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92">
                  <a:moveTo>
                    <a:pt x="65" y="92"/>
                  </a:moveTo>
                  <a:lnTo>
                    <a:pt x="54" y="83"/>
                  </a:lnTo>
                  <a:lnTo>
                    <a:pt x="44" y="72"/>
                  </a:lnTo>
                  <a:lnTo>
                    <a:pt x="30" y="57"/>
                  </a:lnTo>
                  <a:lnTo>
                    <a:pt x="20" y="42"/>
                  </a:lnTo>
                  <a:lnTo>
                    <a:pt x="9" y="27"/>
                  </a:lnTo>
                  <a:lnTo>
                    <a:pt x="3" y="15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0"/>
                  </a:lnTo>
                  <a:lnTo>
                    <a:pt x="17" y="7"/>
                  </a:lnTo>
                  <a:lnTo>
                    <a:pt x="26" y="17"/>
                  </a:lnTo>
                  <a:lnTo>
                    <a:pt x="37" y="31"/>
                  </a:lnTo>
                  <a:lnTo>
                    <a:pt x="46" y="47"/>
                  </a:lnTo>
                  <a:lnTo>
                    <a:pt x="54" y="63"/>
                  </a:lnTo>
                  <a:lnTo>
                    <a:pt x="61" y="78"/>
                  </a:lnTo>
                  <a:lnTo>
                    <a:pt x="65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1" name="Freeform 214"/>
            <p:cNvSpPr>
              <a:spLocks/>
            </p:cNvSpPr>
            <p:nvPr/>
          </p:nvSpPr>
          <p:spPr bwMode="auto">
            <a:xfrm>
              <a:off x="2894" y="2747"/>
              <a:ext cx="28" cy="26"/>
            </a:xfrm>
            <a:custGeom>
              <a:avLst/>
              <a:gdLst>
                <a:gd name="T0" fmla="*/ 0 w 82"/>
                <a:gd name="T1" fmla="*/ 0 h 76"/>
                <a:gd name="T2" fmla="*/ 0 w 82"/>
                <a:gd name="T3" fmla="*/ 0 h 76"/>
                <a:gd name="T4" fmla="*/ 0 w 82"/>
                <a:gd name="T5" fmla="*/ 0 h 76"/>
                <a:gd name="T6" fmla="*/ 0 w 82"/>
                <a:gd name="T7" fmla="*/ 0 h 76"/>
                <a:gd name="T8" fmla="*/ 0 w 82"/>
                <a:gd name="T9" fmla="*/ 0 h 76"/>
                <a:gd name="T10" fmla="*/ 0 w 82"/>
                <a:gd name="T11" fmla="*/ 0 h 76"/>
                <a:gd name="T12" fmla="*/ 0 w 82"/>
                <a:gd name="T13" fmla="*/ 0 h 76"/>
                <a:gd name="T14" fmla="*/ 0 w 82"/>
                <a:gd name="T15" fmla="*/ 0 h 76"/>
                <a:gd name="T16" fmla="*/ 0 w 82"/>
                <a:gd name="T17" fmla="*/ 0 h 76"/>
                <a:gd name="T18" fmla="*/ 0 w 82"/>
                <a:gd name="T19" fmla="*/ 0 h 76"/>
                <a:gd name="T20" fmla="*/ 0 w 82"/>
                <a:gd name="T21" fmla="*/ 0 h 76"/>
                <a:gd name="T22" fmla="*/ 0 w 82"/>
                <a:gd name="T23" fmla="*/ 0 h 76"/>
                <a:gd name="T24" fmla="*/ 0 w 82"/>
                <a:gd name="T25" fmla="*/ 0 h 76"/>
                <a:gd name="T26" fmla="*/ 0 w 82"/>
                <a:gd name="T27" fmla="*/ 0 h 76"/>
                <a:gd name="T28" fmla="*/ 0 w 82"/>
                <a:gd name="T29" fmla="*/ 0 h 76"/>
                <a:gd name="T30" fmla="*/ 0 w 82"/>
                <a:gd name="T31" fmla="*/ 0 h 76"/>
                <a:gd name="T32" fmla="*/ 0 w 82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76"/>
                <a:gd name="T53" fmla="*/ 82 w 82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76">
                  <a:moveTo>
                    <a:pt x="82" y="76"/>
                  </a:moveTo>
                  <a:lnTo>
                    <a:pt x="73" y="70"/>
                  </a:lnTo>
                  <a:lnTo>
                    <a:pt x="58" y="61"/>
                  </a:lnTo>
                  <a:lnTo>
                    <a:pt x="44" y="50"/>
                  </a:lnTo>
                  <a:lnTo>
                    <a:pt x="28" y="37"/>
                  </a:lnTo>
                  <a:lnTo>
                    <a:pt x="15" y="25"/>
                  </a:lnTo>
                  <a:lnTo>
                    <a:pt x="4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9" y="0"/>
                  </a:lnTo>
                  <a:lnTo>
                    <a:pt x="21" y="6"/>
                  </a:lnTo>
                  <a:lnTo>
                    <a:pt x="34" y="16"/>
                  </a:lnTo>
                  <a:lnTo>
                    <a:pt x="47" y="29"/>
                  </a:lnTo>
                  <a:lnTo>
                    <a:pt x="61" y="44"/>
                  </a:lnTo>
                  <a:lnTo>
                    <a:pt x="71" y="56"/>
                  </a:lnTo>
                  <a:lnTo>
                    <a:pt x="79" y="68"/>
                  </a:lnTo>
                  <a:lnTo>
                    <a:pt x="82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2" name="Freeform 215"/>
            <p:cNvSpPr>
              <a:spLocks/>
            </p:cNvSpPr>
            <p:nvPr/>
          </p:nvSpPr>
          <p:spPr bwMode="auto">
            <a:xfrm>
              <a:off x="2885" y="2751"/>
              <a:ext cx="25" cy="23"/>
            </a:xfrm>
            <a:custGeom>
              <a:avLst/>
              <a:gdLst>
                <a:gd name="T0" fmla="*/ 0 w 73"/>
                <a:gd name="T1" fmla="*/ 0 h 70"/>
                <a:gd name="T2" fmla="*/ 0 w 73"/>
                <a:gd name="T3" fmla="*/ 0 h 70"/>
                <a:gd name="T4" fmla="*/ 0 w 73"/>
                <a:gd name="T5" fmla="*/ 0 h 70"/>
                <a:gd name="T6" fmla="*/ 0 w 73"/>
                <a:gd name="T7" fmla="*/ 0 h 70"/>
                <a:gd name="T8" fmla="*/ 0 w 73"/>
                <a:gd name="T9" fmla="*/ 0 h 70"/>
                <a:gd name="T10" fmla="*/ 0 w 73"/>
                <a:gd name="T11" fmla="*/ 0 h 70"/>
                <a:gd name="T12" fmla="*/ 0 w 73"/>
                <a:gd name="T13" fmla="*/ 0 h 70"/>
                <a:gd name="T14" fmla="*/ 0 w 73"/>
                <a:gd name="T15" fmla="*/ 0 h 70"/>
                <a:gd name="T16" fmla="*/ 0 w 73"/>
                <a:gd name="T17" fmla="*/ 0 h 70"/>
                <a:gd name="T18" fmla="*/ 0 w 73"/>
                <a:gd name="T19" fmla="*/ 0 h 70"/>
                <a:gd name="T20" fmla="*/ 0 w 73"/>
                <a:gd name="T21" fmla="*/ 0 h 70"/>
                <a:gd name="T22" fmla="*/ 0 w 73"/>
                <a:gd name="T23" fmla="*/ 0 h 70"/>
                <a:gd name="T24" fmla="*/ 0 w 73"/>
                <a:gd name="T25" fmla="*/ 0 h 70"/>
                <a:gd name="T26" fmla="*/ 0 w 73"/>
                <a:gd name="T27" fmla="*/ 0 h 70"/>
                <a:gd name="T28" fmla="*/ 0 w 73"/>
                <a:gd name="T29" fmla="*/ 0 h 70"/>
                <a:gd name="T30" fmla="*/ 0 w 73"/>
                <a:gd name="T31" fmla="*/ 0 h 70"/>
                <a:gd name="T32" fmla="*/ 0 w 73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70"/>
                <a:gd name="T53" fmla="*/ 73 w 73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70">
                  <a:moveTo>
                    <a:pt x="4" y="0"/>
                  </a:moveTo>
                  <a:lnTo>
                    <a:pt x="8" y="1"/>
                  </a:lnTo>
                  <a:lnTo>
                    <a:pt x="14" y="7"/>
                  </a:lnTo>
                  <a:lnTo>
                    <a:pt x="23" y="17"/>
                  </a:lnTo>
                  <a:lnTo>
                    <a:pt x="33" y="29"/>
                  </a:lnTo>
                  <a:lnTo>
                    <a:pt x="43" y="41"/>
                  </a:lnTo>
                  <a:lnTo>
                    <a:pt x="54" y="52"/>
                  </a:lnTo>
                  <a:lnTo>
                    <a:pt x="64" y="62"/>
                  </a:lnTo>
                  <a:lnTo>
                    <a:pt x="73" y="70"/>
                  </a:lnTo>
                  <a:lnTo>
                    <a:pt x="60" y="66"/>
                  </a:lnTo>
                  <a:lnTo>
                    <a:pt x="46" y="57"/>
                  </a:lnTo>
                  <a:lnTo>
                    <a:pt x="33" y="47"/>
                  </a:lnTo>
                  <a:lnTo>
                    <a:pt x="20" y="36"/>
                  </a:lnTo>
                  <a:lnTo>
                    <a:pt x="9" y="25"/>
                  </a:lnTo>
                  <a:lnTo>
                    <a:pt x="2" y="15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3" name="Freeform 216"/>
            <p:cNvSpPr>
              <a:spLocks/>
            </p:cNvSpPr>
            <p:nvPr/>
          </p:nvSpPr>
          <p:spPr bwMode="auto">
            <a:xfrm>
              <a:off x="2761" y="2797"/>
              <a:ext cx="123" cy="27"/>
            </a:xfrm>
            <a:custGeom>
              <a:avLst/>
              <a:gdLst>
                <a:gd name="T0" fmla="*/ 0 w 357"/>
                <a:gd name="T1" fmla="*/ 0 h 82"/>
                <a:gd name="T2" fmla="*/ 0 w 357"/>
                <a:gd name="T3" fmla="*/ 0 h 82"/>
                <a:gd name="T4" fmla="*/ 0 w 357"/>
                <a:gd name="T5" fmla="*/ 0 h 82"/>
                <a:gd name="T6" fmla="*/ 0 w 357"/>
                <a:gd name="T7" fmla="*/ 0 h 82"/>
                <a:gd name="T8" fmla="*/ 0 w 357"/>
                <a:gd name="T9" fmla="*/ 0 h 82"/>
                <a:gd name="T10" fmla="*/ 0 w 357"/>
                <a:gd name="T11" fmla="*/ 0 h 82"/>
                <a:gd name="T12" fmla="*/ 0 w 357"/>
                <a:gd name="T13" fmla="*/ 0 h 82"/>
                <a:gd name="T14" fmla="*/ 0 w 357"/>
                <a:gd name="T15" fmla="*/ 0 h 82"/>
                <a:gd name="T16" fmla="*/ 0 w 357"/>
                <a:gd name="T17" fmla="*/ 0 h 82"/>
                <a:gd name="T18" fmla="*/ 0 w 357"/>
                <a:gd name="T19" fmla="*/ 0 h 82"/>
                <a:gd name="T20" fmla="*/ 0 w 357"/>
                <a:gd name="T21" fmla="*/ 0 h 82"/>
                <a:gd name="T22" fmla="*/ 0 w 357"/>
                <a:gd name="T23" fmla="*/ 0 h 82"/>
                <a:gd name="T24" fmla="*/ 0 w 357"/>
                <a:gd name="T25" fmla="*/ 0 h 82"/>
                <a:gd name="T26" fmla="*/ 0 w 357"/>
                <a:gd name="T27" fmla="*/ 0 h 82"/>
                <a:gd name="T28" fmla="*/ 0 w 357"/>
                <a:gd name="T29" fmla="*/ 0 h 82"/>
                <a:gd name="T30" fmla="*/ 0 w 357"/>
                <a:gd name="T31" fmla="*/ 0 h 82"/>
                <a:gd name="T32" fmla="*/ 0 w 357"/>
                <a:gd name="T33" fmla="*/ 0 h 82"/>
                <a:gd name="T34" fmla="*/ 0 w 357"/>
                <a:gd name="T35" fmla="*/ 0 h 82"/>
                <a:gd name="T36" fmla="*/ 0 w 357"/>
                <a:gd name="T37" fmla="*/ 0 h 82"/>
                <a:gd name="T38" fmla="*/ 0 w 357"/>
                <a:gd name="T39" fmla="*/ 0 h 82"/>
                <a:gd name="T40" fmla="*/ 0 w 357"/>
                <a:gd name="T41" fmla="*/ 0 h 82"/>
                <a:gd name="T42" fmla="*/ 0 w 357"/>
                <a:gd name="T43" fmla="*/ 0 h 82"/>
                <a:gd name="T44" fmla="*/ 0 w 357"/>
                <a:gd name="T45" fmla="*/ 0 h 82"/>
                <a:gd name="T46" fmla="*/ 0 w 357"/>
                <a:gd name="T47" fmla="*/ 0 h 82"/>
                <a:gd name="T48" fmla="*/ 0 w 357"/>
                <a:gd name="T49" fmla="*/ 0 h 82"/>
                <a:gd name="T50" fmla="*/ 0 w 357"/>
                <a:gd name="T51" fmla="*/ 0 h 82"/>
                <a:gd name="T52" fmla="*/ 0 w 357"/>
                <a:gd name="T53" fmla="*/ 0 h 82"/>
                <a:gd name="T54" fmla="*/ 0 w 357"/>
                <a:gd name="T55" fmla="*/ 0 h 82"/>
                <a:gd name="T56" fmla="*/ 0 w 357"/>
                <a:gd name="T57" fmla="*/ 0 h 82"/>
                <a:gd name="T58" fmla="*/ 0 w 357"/>
                <a:gd name="T59" fmla="*/ 0 h 82"/>
                <a:gd name="T60" fmla="*/ 0 w 357"/>
                <a:gd name="T61" fmla="*/ 0 h 82"/>
                <a:gd name="T62" fmla="*/ 0 w 357"/>
                <a:gd name="T63" fmla="*/ 0 h 82"/>
                <a:gd name="T64" fmla="*/ 0 w 357"/>
                <a:gd name="T65" fmla="*/ 0 h 82"/>
                <a:gd name="T66" fmla="*/ 0 w 357"/>
                <a:gd name="T67" fmla="*/ 0 h 82"/>
                <a:gd name="T68" fmla="*/ 0 w 357"/>
                <a:gd name="T69" fmla="*/ 0 h 82"/>
                <a:gd name="T70" fmla="*/ 0 w 357"/>
                <a:gd name="T71" fmla="*/ 0 h 82"/>
                <a:gd name="T72" fmla="*/ 0 w 357"/>
                <a:gd name="T73" fmla="*/ 0 h 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7"/>
                <a:gd name="T112" fmla="*/ 0 h 82"/>
                <a:gd name="T113" fmla="*/ 357 w 357"/>
                <a:gd name="T114" fmla="*/ 82 h 8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7" h="82">
                  <a:moveTo>
                    <a:pt x="356" y="74"/>
                  </a:moveTo>
                  <a:lnTo>
                    <a:pt x="357" y="76"/>
                  </a:lnTo>
                  <a:lnTo>
                    <a:pt x="354" y="79"/>
                  </a:lnTo>
                  <a:lnTo>
                    <a:pt x="351" y="81"/>
                  </a:lnTo>
                  <a:lnTo>
                    <a:pt x="348" y="82"/>
                  </a:lnTo>
                  <a:lnTo>
                    <a:pt x="327" y="64"/>
                  </a:lnTo>
                  <a:lnTo>
                    <a:pt x="303" y="49"/>
                  </a:lnTo>
                  <a:lnTo>
                    <a:pt x="281" y="37"/>
                  </a:lnTo>
                  <a:lnTo>
                    <a:pt x="257" y="27"/>
                  </a:lnTo>
                  <a:lnTo>
                    <a:pt x="233" y="21"/>
                  </a:lnTo>
                  <a:lnTo>
                    <a:pt x="208" y="17"/>
                  </a:lnTo>
                  <a:lnTo>
                    <a:pt x="185" y="15"/>
                  </a:lnTo>
                  <a:lnTo>
                    <a:pt x="161" y="14"/>
                  </a:lnTo>
                  <a:lnTo>
                    <a:pt x="139" y="15"/>
                  </a:lnTo>
                  <a:lnTo>
                    <a:pt x="115" y="17"/>
                  </a:lnTo>
                  <a:lnTo>
                    <a:pt x="92" y="20"/>
                  </a:lnTo>
                  <a:lnTo>
                    <a:pt x="71" y="24"/>
                  </a:lnTo>
                  <a:lnTo>
                    <a:pt x="52" y="29"/>
                  </a:lnTo>
                  <a:lnTo>
                    <a:pt x="33" y="32"/>
                  </a:lnTo>
                  <a:lnTo>
                    <a:pt x="16" y="37"/>
                  </a:lnTo>
                  <a:lnTo>
                    <a:pt x="0" y="41"/>
                  </a:lnTo>
                  <a:lnTo>
                    <a:pt x="8" y="31"/>
                  </a:lnTo>
                  <a:lnTo>
                    <a:pt x="21" y="24"/>
                  </a:lnTo>
                  <a:lnTo>
                    <a:pt x="40" y="16"/>
                  </a:lnTo>
                  <a:lnTo>
                    <a:pt x="60" y="10"/>
                  </a:lnTo>
                  <a:lnTo>
                    <a:pt x="83" y="5"/>
                  </a:lnTo>
                  <a:lnTo>
                    <a:pt x="110" y="1"/>
                  </a:lnTo>
                  <a:lnTo>
                    <a:pt x="137" y="0"/>
                  </a:lnTo>
                  <a:lnTo>
                    <a:pt x="166" y="0"/>
                  </a:lnTo>
                  <a:lnTo>
                    <a:pt x="195" y="1"/>
                  </a:lnTo>
                  <a:lnTo>
                    <a:pt x="223" y="5"/>
                  </a:lnTo>
                  <a:lnTo>
                    <a:pt x="250" y="11"/>
                  </a:lnTo>
                  <a:lnTo>
                    <a:pt x="278" y="19"/>
                  </a:lnTo>
                  <a:lnTo>
                    <a:pt x="302" y="29"/>
                  </a:lnTo>
                  <a:lnTo>
                    <a:pt x="323" y="41"/>
                  </a:lnTo>
                  <a:lnTo>
                    <a:pt x="341" y="56"/>
                  </a:lnTo>
                  <a:lnTo>
                    <a:pt x="356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4" name="Freeform 217"/>
            <p:cNvSpPr>
              <a:spLocks/>
            </p:cNvSpPr>
            <p:nvPr/>
          </p:nvSpPr>
          <p:spPr bwMode="auto">
            <a:xfrm>
              <a:off x="2763" y="2803"/>
              <a:ext cx="15" cy="24"/>
            </a:xfrm>
            <a:custGeom>
              <a:avLst/>
              <a:gdLst>
                <a:gd name="T0" fmla="*/ 0 w 43"/>
                <a:gd name="T1" fmla="*/ 0 h 73"/>
                <a:gd name="T2" fmla="*/ 0 w 43"/>
                <a:gd name="T3" fmla="*/ 0 h 73"/>
                <a:gd name="T4" fmla="*/ 0 w 43"/>
                <a:gd name="T5" fmla="*/ 0 h 73"/>
                <a:gd name="T6" fmla="*/ 0 w 43"/>
                <a:gd name="T7" fmla="*/ 0 h 73"/>
                <a:gd name="T8" fmla="*/ 0 w 43"/>
                <a:gd name="T9" fmla="*/ 0 h 73"/>
                <a:gd name="T10" fmla="*/ 0 w 43"/>
                <a:gd name="T11" fmla="*/ 0 h 73"/>
                <a:gd name="T12" fmla="*/ 0 w 43"/>
                <a:gd name="T13" fmla="*/ 0 h 73"/>
                <a:gd name="T14" fmla="*/ 0 w 43"/>
                <a:gd name="T15" fmla="*/ 0 h 73"/>
                <a:gd name="T16" fmla="*/ 0 w 43"/>
                <a:gd name="T17" fmla="*/ 0 h 73"/>
                <a:gd name="T18" fmla="*/ 0 w 43"/>
                <a:gd name="T19" fmla="*/ 0 h 73"/>
                <a:gd name="T20" fmla="*/ 0 w 43"/>
                <a:gd name="T21" fmla="*/ 0 h 73"/>
                <a:gd name="T22" fmla="*/ 0 w 43"/>
                <a:gd name="T23" fmla="*/ 0 h 73"/>
                <a:gd name="T24" fmla="*/ 0 w 43"/>
                <a:gd name="T25" fmla="*/ 0 h 73"/>
                <a:gd name="T26" fmla="*/ 0 w 43"/>
                <a:gd name="T27" fmla="*/ 0 h 73"/>
                <a:gd name="T28" fmla="*/ 0 w 43"/>
                <a:gd name="T29" fmla="*/ 0 h 73"/>
                <a:gd name="T30" fmla="*/ 0 w 43"/>
                <a:gd name="T31" fmla="*/ 0 h 73"/>
                <a:gd name="T32" fmla="*/ 0 w 43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73"/>
                <a:gd name="T53" fmla="*/ 43 w 43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73">
                  <a:moveTo>
                    <a:pt x="43" y="0"/>
                  </a:moveTo>
                  <a:lnTo>
                    <a:pt x="34" y="7"/>
                  </a:lnTo>
                  <a:lnTo>
                    <a:pt x="26" y="17"/>
                  </a:lnTo>
                  <a:lnTo>
                    <a:pt x="18" y="28"/>
                  </a:lnTo>
                  <a:lnTo>
                    <a:pt x="10" y="41"/>
                  </a:lnTo>
                  <a:lnTo>
                    <a:pt x="5" y="52"/>
                  </a:lnTo>
                  <a:lnTo>
                    <a:pt x="1" y="62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5" y="72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7"/>
                  </a:lnTo>
                  <a:lnTo>
                    <a:pt x="23" y="35"/>
                  </a:lnTo>
                  <a:lnTo>
                    <a:pt x="30" y="22"/>
                  </a:lnTo>
                  <a:lnTo>
                    <a:pt x="36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5" name="Freeform 218"/>
            <p:cNvSpPr>
              <a:spLocks/>
            </p:cNvSpPr>
            <p:nvPr/>
          </p:nvSpPr>
          <p:spPr bwMode="auto">
            <a:xfrm>
              <a:off x="2771" y="2801"/>
              <a:ext cx="18" cy="26"/>
            </a:xfrm>
            <a:custGeom>
              <a:avLst/>
              <a:gdLst>
                <a:gd name="T0" fmla="*/ 0 w 52"/>
                <a:gd name="T1" fmla="*/ 0 h 81"/>
                <a:gd name="T2" fmla="*/ 0 w 52"/>
                <a:gd name="T3" fmla="*/ 0 h 81"/>
                <a:gd name="T4" fmla="*/ 0 w 52"/>
                <a:gd name="T5" fmla="*/ 0 h 81"/>
                <a:gd name="T6" fmla="*/ 0 w 52"/>
                <a:gd name="T7" fmla="*/ 0 h 81"/>
                <a:gd name="T8" fmla="*/ 0 w 52"/>
                <a:gd name="T9" fmla="*/ 0 h 81"/>
                <a:gd name="T10" fmla="*/ 0 w 52"/>
                <a:gd name="T11" fmla="*/ 0 h 81"/>
                <a:gd name="T12" fmla="*/ 0 w 52"/>
                <a:gd name="T13" fmla="*/ 0 h 81"/>
                <a:gd name="T14" fmla="*/ 0 w 52"/>
                <a:gd name="T15" fmla="*/ 0 h 81"/>
                <a:gd name="T16" fmla="*/ 0 w 52"/>
                <a:gd name="T17" fmla="*/ 0 h 81"/>
                <a:gd name="T18" fmla="*/ 0 w 52"/>
                <a:gd name="T19" fmla="*/ 0 h 81"/>
                <a:gd name="T20" fmla="*/ 0 w 52"/>
                <a:gd name="T21" fmla="*/ 0 h 81"/>
                <a:gd name="T22" fmla="*/ 0 w 52"/>
                <a:gd name="T23" fmla="*/ 0 h 81"/>
                <a:gd name="T24" fmla="*/ 0 w 52"/>
                <a:gd name="T25" fmla="*/ 0 h 81"/>
                <a:gd name="T26" fmla="*/ 0 w 52"/>
                <a:gd name="T27" fmla="*/ 0 h 81"/>
                <a:gd name="T28" fmla="*/ 0 w 52"/>
                <a:gd name="T29" fmla="*/ 0 h 81"/>
                <a:gd name="T30" fmla="*/ 0 w 52"/>
                <a:gd name="T31" fmla="*/ 0 h 81"/>
                <a:gd name="T32" fmla="*/ 0 w 52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1"/>
                <a:gd name="T53" fmla="*/ 52 w 52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1">
                  <a:moveTo>
                    <a:pt x="2" y="81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5" y="60"/>
                  </a:lnTo>
                  <a:lnTo>
                    <a:pt x="11" y="48"/>
                  </a:lnTo>
                  <a:lnTo>
                    <a:pt x="19" y="34"/>
                  </a:lnTo>
                  <a:lnTo>
                    <a:pt x="28" y="21"/>
                  </a:lnTo>
                  <a:lnTo>
                    <a:pt x="40" y="9"/>
                  </a:lnTo>
                  <a:lnTo>
                    <a:pt x="52" y="0"/>
                  </a:lnTo>
                  <a:lnTo>
                    <a:pt x="45" y="10"/>
                  </a:lnTo>
                  <a:lnTo>
                    <a:pt x="38" y="23"/>
                  </a:lnTo>
                  <a:lnTo>
                    <a:pt x="31" y="36"/>
                  </a:lnTo>
                  <a:lnTo>
                    <a:pt x="24" y="50"/>
                  </a:lnTo>
                  <a:lnTo>
                    <a:pt x="16" y="63"/>
                  </a:lnTo>
                  <a:lnTo>
                    <a:pt x="11" y="73"/>
                  </a:lnTo>
                  <a:lnTo>
                    <a:pt x="5" y="80"/>
                  </a:lnTo>
                  <a:lnTo>
                    <a:pt x="2" y="8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6" name="Freeform 219"/>
            <p:cNvSpPr>
              <a:spLocks/>
            </p:cNvSpPr>
            <p:nvPr/>
          </p:nvSpPr>
          <p:spPr bwMode="auto">
            <a:xfrm>
              <a:off x="2789" y="2798"/>
              <a:ext cx="24" cy="35"/>
            </a:xfrm>
            <a:custGeom>
              <a:avLst/>
              <a:gdLst>
                <a:gd name="T0" fmla="*/ 0 w 68"/>
                <a:gd name="T1" fmla="*/ 0 h 106"/>
                <a:gd name="T2" fmla="*/ 0 w 68"/>
                <a:gd name="T3" fmla="*/ 0 h 106"/>
                <a:gd name="T4" fmla="*/ 0 w 68"/>
                <a:gd name="T5" fmla="*/ 0 h 106"/>
                <a:gd name="T6" fmla="*/ 0 w 68"/>
                <a:gd name="T7" fmla="*/ 0 h 106"/>
                <a:gd name="T8" fmla="*/ 0 w 68"/>
                <a:gd name="T9" fmla="*/ 0 h 106"/>
                <a:gd name="T10" fmla="*/ 0 w 68"/>
                <a:gd name="T11" fmla="*/ 0 h 106"/>
                <a:gd name="T12" fmla="*/ 0 w 68"/>
                <a:gd name="T13" fmla="*/ 0 h 106"/>
                <a:gd name="T14" fmla="*/ 0 w 68"/>
                <a:gd name="T15" fmla="*/ 0 h 106"/>
                <a:gd name="T16" fmla="*/ 0 w 68"/>
                <a:gd name="T17" fmla="*/ 0 h 106"/>
                <a:gd name="T18" fmla="*/ 0 w 68"/>
                <a:gd name="T19" fmla="*/ 0 h 106"/>
                <a:gd name="T20" fmla="*/ 0 w 68"/>
                <a:gd name="T21" fmla="*/ 0 h 106"/>
                <a:gd name="T22" fmla="*/ 0 w 68"/>
                <a:gd name="T23" fmla="*/ 0 h 106"/>
                <a:gd name="T24" fmla="*/ 0 w 68"/>
                <a:gd name="T25" fmla="*/ 0 h 106"/>
                <a:gd name="T26" fmla="*/ 0 w 68"/>
                <a:gd name="T27" fmla="*/ 0 h 106"/>
                <a:gd name="T28" fmla="*/ 0 w 68"/>
                <a:gd name="T29" fmla="*/ 0 h 106"/>
                <a:gd name="T30" fmla="*/ 0 w 68"/>
                <a:gd name="T31" fmla="*/ 0 h 106"/>
                <a:gd name="T32" fmla="*/ 0 w 68"/>
                <a:gd name="T33" fmla="*/ 0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06"/>
                <a:gd name="T53" fmla="*/ 68 w 68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9" y="73"/>
                  </a:lnTo>
                  <a:lnTo>
                    <a:pt x="17" y="56"/>
                  </a:lnTo>
                  <a:lnTo>
                    <a:pt x="29" y="38"/>
                  </a:lnTo>
                  <a:lnTo>
                    <a:pt x="42" y="22"/>
                  </a:lnTo>
                  <a:lnTo>
                    <a:pt x="55" y="8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5" y="60"/>
                  </a:lnTo>
                  <a:lnTo>
                    <a:pt x="25" y="77"/>
                  </a:lnTo>
                  <a:lnTo>
                    <a:pt x="16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7" name="Freeform 220"/>
            <p:cNvSpPr>
              <a:spLocks/>
            </p:cNvSpPr>
            <p:nvPr/>
          </p:nvSpPr>
          <p:spPr bwMode="auto">
            <a:xfrm>
              <a:off x="2810" y="2800"/>
              <a:ext cx="25" cy="38"/>
            </a:xfrm>
            <a:custGeom>
              <a:avLst/>
              <a:gdLst>
                <a:gd name="T0" fmla="*/ 0 w 75"/>
                <a:gd name="T1" fmla="*/ 0 h 113"/>
                <a:gd name="T2" fmla="*/ 0 w 75"/>
                <a:gd name="T3" fmla="*/ 0 h 113"/>
                <a:gd name="T4" fmla="*/ 0 w 75"/>
                <a:gd name="T5" fmla="*/ 0 h 113"/>
                <a:gd name="T6" fmla="*/ 0 w 75"/>
                <a:gd name="T7" fmla="*/ 0 h 113"/>
                <a:gd name="T8" fmla="*/ 0 w 75"/>
                <a:gd name="T9" fmla="*/ 0 h 113"/>
                <a:gd name="T10" fmla="*/ 0 w 75"/>
                <a:gd name="T11" fmla="*/ 0 h 113"/>
                <a:gd name="T12" fmla="*/ 0 w 75"/>
                <a:gd name="T13" fmla="*/ 0 h 113"/>
                <a:gd name="T14" fmla="*/ 0 w 75"/>
                <a:gd name="T15" fmla="*/ 0 h 113"/>
                <a:gd name="T16" fmla="*/ 0 w 75"/>
                <a:gd name="T17" fmla="*/ 0 h 113"/>
                <a:gd name="T18" fmla="*/ 0 w 75"/>
                <a:gd name="T19" fmla="*/ 0 h 113"/>
                <a:gd name="T20" fmla="*/ 0 w 75"/>
                <a:gd name="T21" fmla="*/ 0 h 113"/>
                <a:gd name="T22" fmla="*/ 0 w 75"/>
                <a:gd name="T23" fmla="*/ 0 h 113"/>
                <a:gd name="T24" fmla="*/ 0 w 75"/>
                <a:gd name="T25" fmla="*/ 0 h 113"/>
                <a:gd name="T26" fmla="*/ 0 w 75"/>
                <a:gd name="T27" fmla="*/ 0 h 113"/>
                <a:gd name="T28" fmla="*/ 0 w 75"/>
                <a:gd name="T29" fmla="*/ 0 h 113"/>
                <a:gd name="T30" fmla="*/ 0 w 75"/>
                <a:gd name="T31" fmla="*/ 0 h 113"/>
                <a:gd name="T32" fmla="*/ 0 w 75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113"/>
                <a:gd name="T53" fmla="*/ 75 w 75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113">
                  <a:moveTo>
                    <a:pt x="1" y="113"/>
                  </a:moveTo>
                  <a:lnTo>
                    <a:pt x="0" y="107"/>
                  </a:lnTo>
                  <a:lnTo>
                    <a:pt x="4" y="95"/>
                  </a:lnTo>
                  <a:lnTo>
                    <a:pt x="11" y="77"/>
                  </a:lnTo>
                  <a:lnTo>
                    <a:pt x="23" y="59"/>
                  </a:lnTo>
                  <a:lnTo>
                    <a:pt x="34" y="39"/>
                  </a:lnTo>
                  <a:lnTo>
                    <a:pt x="49" y="21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9"/>
                  </a:lnTo>
                  <a:lnTo>
                    <a:pt x="62" y="24"/>
                  </a:lnTo>
                  <a:lnTo>
                    <a:pt x="52" y="42"/>
                  </a:lnTo>
                  <a:lnTo>
                    <a:pt x="38" y="62"/>
                  </a:lnTo>
                  <a:lnTo>
                    <a:pt x="26" y="82"/>
                  </a:lnTo>
                  <a:lnTo>
                    <a:pt x="16" y="99"/>
                  </a:lnTo>
                  <a:lnTo>
                    <a:pt x="7" y="110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8" name="Freeform 221"/>
            <p:cNvSpPr>
              <a:spLocks/>
            </p:cNvSpPr>
            <p:nvPr/>
          </p:nvSpPr>
          <p:spPr bwMode="auto">
            <a:xfrm>
              <a:off x="2823" y="2803"/>
              <a:ext cx="28" cy="32"/>
            </a:xfrm>
            <a:custGeom>
              <a:avLst/>
              <a:gdLst>
                <a:gd name="T0" fmla="*/ 0 w 82"/>
                <a:gd name="T1" fmla="*/ 0 h 94"/>
                <a:gd name="T2" fmla="*/ 0 w 82"/>
                <a:gd name="T3" fmla="*/ 0 h 94"/>
                <a:gd name="T4" fmla="*/ 0 w 82"/>
                <a:gd name="T5" fmla="*/ 0 h 94"/>
                <a:gd name="T6" fmla="*/ 0 w 82"/>
                <a:gd name="T7" fmla="*/ 0 h 94"/>
                <a:gd name="T8" fmla="*/ 0 w 82"/>
                <a:gd name="T9" fmla="*/ 0 h 94"/>
                <a:gd name="T10" fmla="*/ 0 w 82"/>
                <a:gd name="T11" fmla="*/ 0 h 94"/>
                <a:gd name="T12" fmla="*/ 0 w 82"/>
                <a:gd name="T13" fmla="*/ 0 h 94"/>
                <a:gd name="T14" fmla="*/ 0 w 82"/>
                <a:gd name="T15" fmla="*/ 0 h 94"/>
                <a:gd name="T16" fmla="*/ 0 w 82"/>
                <a:gd name="T17" fmla="*/ 0 h 94"/>
                <a:gd name="T18" fmla="*/ 0 w 82"/>
                <a:gd name="T19" fmla="*/ 0 h 94"/>
                <a:gd name="T20" fmla="*/ 0 w 82"/>
                <a:gd name="T21" fmla="*/ 0 h 94"/>
                <a:gd name="T22" fmla="*/ 0 w 82"/>
                <a:gd name="T23" fmla="*/ 0 h 94"/>
                <a:gd name="T24" fmla="*/ 0 w 82"/>
                <a:gd name="T25" fmla="*/ 0 h 94"/>
                <a:gd name="T26" fmla="*/ 0 w 82"/>
                <a:gd name="T27" fmla="*/ 0 h 94"/>
                <a:gd name="T28" fmla="*/ 0 w 82"/>
                <a:gd name="T29" fmla="*/ 0 h 94"/>
                <a:gd name="T30" fmla="*/ 0 w 82"/>
                <a:gd name="T31" fmla="*/ 0 h 94"/>
                <a:gd name="T32" fmla="*/ 0 w 82"/>
                <a:gd name="T33" fmla="*/ 0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94"/>
                <a:gd name="T53" fmla="*/ 82 w 82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94">
                  <a:moveTo>
                    <a:pt x="0" y="94"/>
                  </a:moveTo>
                  <a:lnTo>
                    <a:pt x="0" y="89"/>
                  </a:lnTo>
                  <a:lnTo>
                    <a:pt x="6" y="77"/>
                  </a:lnTo>
                  <a:lnTo>
                    <a:pt x="16" y="62"/>
                  </a:lnTo>
                  <a:lnTo>
                    <a:pt x="29" y="46"/>
                  </a:lnTo>
                  <a:lnTo>
                    <a:pt x="42" y="30"/>
                  </a:lnTo>
                  <a:lnTo>
                    <a:pt x="57" y="15"/>
                  </a:lnTo>
                  <a:lnTo>
                    <a:pt x="71" y="5"/>
                  </a:lnTo>
                  <a:lnTo>
                    <a:pt x="82" y="0"/>
                  </a:lnTo>
                  <a:lnTo>
                    <a:pt x="75" y="9"/>
                  </a:lnTo>
                  <a:lnTo>
                    <a:pt x="65" y="22"/>
                  </a:lnTo>
                  <a:lnTo>
                    <a:pt x="53" y="39"/>
                  </a:lnTo>
                  <a:lnTo>
                    <a:pt x="40" y="56"/>
                  </a:lnTo>
                  <a:lnTo>
                    <a:pt x="28" y="72"/>
                  </a:lnTo>
                  <a:lnTo>
                    <a:pt x="16" y="85"/>
                  </a:lnTo>
                  <a:lnTo>
                    <a:pt x="7" y="92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9" name="Freeform 222"/>
            <p:cNvSpPr>
              <a:spLocks/>
            </p:cNvSpPr>
            <p:nvPr/>
          </p:nvSpPr>
          <p:spPr bwMode="auto">
            <a:xfrm>
              <a:off x="2837" y="2807"/>
              <a:ext cx="25" cy="26"/>
            </a:xfrm>
            <a:custGeom>
              <a:avLst/>
              <a:gdLst>
                <a:gd name="T0" fmla="*/ 0 w 70"/>
                <a:gd name="T1" fmla="*/ 0 h 78"/>
                <a:gd name="T2" fmla="*/ 0 w 70"/>
                <a:gd name="T3" fmla="*/ 0 h 78"/>
                <a:gd name="T4" fmla="*/ 0 w 70"/>
                <a:gd name="T5" fmla="*/ 0 h 78"/>
                <a:gd name="T6" fmla="*/ 0 w 70"/>
                <a:gd name="T7" fmla="*/ 0 h 78"/>
                <a:gd name="T8" fmla="*/ 0 w 70"/>
                <a:gd name="T9" fmla="*/ 0 h 78"/>
                <a:gd name="T10" fmla="*/ 0 w 70"/>
                <a:gd name="T11" fmla="*/ 0 h 78"/>
                <a:gd name="T12" fmla="*/ 0 w 70"/>
                <a:gd name="T13" fmla="*/ 0 h 78"/>
                <a:gd name="T14" fmla="*/ 0 w 70"/>
                <a:gd name="T15" fmla="*/ 0 h 78"/>
                <a:gd name="T16" fmla="*/ 0 w 70"/>
                <a:gd name="T17" fmla="*/ 0 h 78"/>
                <a:gd name="T18" fmla="*/ 0 w 70"/>
                <a:gd name="T19" fmla="*/ 0 h 78"/>
                <a:gd name="T20" fmla="*/ 0 w 70"/>
                <a:gd name="T21" fmla="*/ 0 h 78"/>
                <a:gd name="T22" fmla="*/ 0 w 70"/>
                <a:gd name="T23" fmla="*/ 0 h 78"/>
                <a:gd name="T24" fmla="*/ 0 w 70"/>
                <a:gd name="T25" fmla="*/ 0 h 78"/>
                <a:gd name="T26" fmla="*/ 0 w 70"/>
                <a:gd name="T27" fmla="*/ 0 h 78"/>
                <a:gd name="T28" fmla="*/ 0 w 70"/>
                <a:gd name="T29" fmla="*/ 0 h 78"/>
                <a:gd name="T30" fmla="*/ 0 w 70"/>
                <a:gd name="T31" fmla="*/ 0 h 78"/>
                <a:gd name="T32" fmla="*/ 0 w 70"/>
                <a:gd name="T33" fmla="*/ 0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78"/>
                <a:gd name="T53" fmla="*/ 70 w 70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78">
                  <a:moveTo>
                    <a:pt x="1" y="78"/>
                  </a:moveTo>
                  <a:lnTo>
                    <a:pt x="0" y="73"/>
                  </a:lnTo>
                  <a:lnTo>
                    <a:pt x="4" y="64"/>
                  </a:lnTo>
                  <a:lnTo>
                    <a:pt x="9" y="52"/>
                  </a:lnTo>
                  <a:lnTo>
                    <a:pt x="18" y="39"/>
                  </a:lnTo>
                  <a:lnTo>
                    <a:pt x="30" y="27"/>
                  </a:lnTo>
                  <a:lnTo>
                    <a:pt x="42" y="14"/>
                  </a:lnTo>
                  <a:lnTo>
                    <a:pt x="55" y="5"/>
                  </a:lnTo>
                  <a:lnTo>
                    <a:pt x="70" y="0"/>
                  </a:lnTo>
                  <a:lnTo>
                    <a:pt x="63" y="8"/>
                  </a:lnTo>
                  <a:lnTo>
                    <a:pt x="54" y="19"/>
                  </a:lnTo>
                  <a:lnTo>
                    <a:pt x="43" y="33"/>
                  </a:lnTo>
                  <a:lnTo>
                    <a:pt x="33" y="47"/>
                  </a:lnTo>
                  <a:lnTo>
                    <a:pt x="22" y="60"/>
                  </a:lnTo>
                  <a:lnTo>
                    <a:pt x="13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0" name="Freeform 223"/>
            <p:cNvSpPr>
              <a:spLocks/>
            </p:cNvSpPr>
            <p:nvPr/>
          </p:nvSpPr>
          <p:spPr bwMode="auto">
            <a:xfrm>
              <a:off x="2853" y="2815"/>
              <a:ext cx="20" cy="18"/>
            </a:xfrm>
            <a:custGeom>
              <a:avLst/>
              <a:gdLst>
                <a:gd name="T0" fmla="*/ 0 w 61"/>
                <a:gd name="T1" fmla="*/ 0 h 55"/>
                <a:gd name="T2" fmla="*/ 0 w 61"/>
                <a:gd name="T3" fmla="*/ 0 h 55"/>
                <a:gd name="T4" fmla="*/ 0 w 61"/>
                <a:gd name="T5" fmla="*/ 0 h 55"/>
                <a:gd name="T6" fmla="*/ 0 w 61"/>
                <a:gd name="T7" fmla="*/ 0 h 55"/>
                <a:gd name="T8" fmla="*/ 0 w 61"/>
                <a:gd name="T9" fmla="*/ 0 h 55"/>
                <a:gd name="T10" fmla="*/ 0 w 61"/>
                <a:gd name="T11" fmla="*/ 0 h 55"/>
                <a:gd name="T12" fmla="*/ 0 w 61"/>
                <a:gd name="T13" fmla="*/ 0 h 55"/>
                <a:gd name="T14" fmla="*/ 0 w 61"/>
                <a:gd name="T15" fmla="*/ 0 h 55"/>
                <a:gd name="T16" fmla="*/ 0 w 61"/>
                <a:gd name="T17" fmla="*/ 0 h 55"/>
                <a:gd name="T18" fmla="*/ 0 w 61"/>
                <a:gd name="T19" fmla="*/ 0 h 55"/>
                <a:gd name="T20" fmla="*/ 0 w 61"/>
                <a:gd name="T21" fmla="*/ 0 h 55"/>
                <a:gd name="T22" fmla="*/ 0 w 61"/>
                <a:gd name="T23" fmla="*/ 0 h 55"/>
                <a:gd name="T24" fmla="*/ 0 w 61"/>
                <a:gd name="T25" fmla="*/ 0 h 55"/>
                <a:gd name="T26" fmla="*/ 0 w 61"/>
                <a:gd name="T27" fmla="*/ 0 h 55"/>
                <a:gd name="T28" fmla="*/ 0 w 61"/>
                <a:gd name="T29" fmla="*/ 0 h 55"/>
                <a:gd name="T30" fmla="*/ 0 w 61"/>
                <a:gd name="T31" fmla="*/ 0 h 55"/>
                <a:gd name="T32" fmla="*/ 0 w 61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55"/>
                <a:gd name="T53" fmla="*/ 61 w 61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55">
                  <a:moveTo>
                    <a:pt x="0" y="55"/>
                  </a:moveTo>
                  <a:lnTo>
                    <a:pt x="0" y="51"/>
                  </a:lnTo>
                  <a:lnTo>
                    <a:pt x="4" y="43"/>
                  </a:lnTo>
                  <a:lnTo>
                    <a:pt x="12" y="33"/>
                  </a:lnTo>
                  <a:lnTo>
                    <a:pt x="23" y="23"/>
                  </a:lnTo>
                  <a:lnTo>
                    <a:pt x="33" y="15"/>
                  </a:lnTo>
                  <a:lnTo>
                    <a:pt x="44" y="6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54" y="6"/>
                  </a:lnTo>
                  <a:lnTo>
                    <a:pt x="46" y="13"/>
                  </a:lnTo>
                  <a:lnTo>
                    <a:pt x="38" y="22"/>
                  </a:lnTo>
                  <a:lnTo>
                    <a:pt x="29" y="32"/>
                  </a:lnTo>
                  <a:lnTo>
                    <a:pt x="21" y="41"/>
                  </a:lnTo>
                  <a:lnTo>
                    <a:pt x="12" y="48"/>
                  </a:lnTo>
                  <a:lnTo>
                    <a:pt x="6" y="5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1" name="Freeform 224"/>
            <p:cNvSpPr>
              <a:spLocks/>
            </p:cNvSpPr>
            <p:nvPr/>
          </p:nvSpPr>
          <p:spPr bwMode="auto">
            <a:xfrm>
              <a:off x="2867" y="2819"/>
              <a:ext cx="13" cy="12"/>
            </a:xfrm>
            <a:custGeom>
              <a:avLst/>
              <a:gdLst>
                <a:gd name="T0" fmla="*/ 0 w 40"/>
                <a:gd name="T1" fmla="*/ 0 h 38"/>
                <a:gd name="T2" fmla="*/ 0 w 40"/>
                <a:gd name="T3" fmla="*/ 0 h 38"/>
                <a:gd name="T4" fmla="*/ 0 w 40"/>
                <a:gd name="T5" fmla="*/ 0 h 38"/>
                <a:gd name="T6" fmla="*/ 0 w 40"/>
                <a:gd name="T7" fmla="*/ 0 h 38"/>
                <a:gd name="T8" fmla="*/ 0 w 40"/>
                <a:gd name="T9" fmla="*/ 0 h 38"/>
                <a:gd name="T10" fmla="*/ 0 w 40"/>
                <a:gd name="T11" fmla="*/ 0 h 38"/>
                <a:gd name="T12" fmla="*/ 0 w 40"/>
                <a:gd name="T13" fmla="*/ 0 h 38"/>
                <a:gd name="T14" fmla="*/ 0 w 40"/>
                <a:gd name="T15" fmla="*/ 0 h 38"/>
                <a:gd name="T16" fmla="*/ 0 w 40"/>
                <a:gd name="T17" fmla="*/ 0 h 38"/>
                <a:gd name="T18" fmla="*/ 0 w 40"/>
                <a:gd name="T19" fmla="*/ 0 h 38"/>
                <a:gd name="T20" fmla="*/ 0 w 40"/>
                <a:gd name="T21" fmla="*/ 0 h 38"/>
                <a:gd name="T22" fmla="*/ 0 w 40"/>
                <a:gd name="T23" fmla="*/ 0 h 38"/>
                <a:gd name="T24" fmla="*/ 0 w 40"/>
                <a:gd name="T25" fmla="*/ 0 h 38"/>
                <a:gd name="T26" fmla="*/ 0 w 40"/>
                <a:gd name="T27" fmla="*/ 0 h 38"/>
                <a:gd name="T28" fmla="*/ 0 w 40"/>
                <a:gd name="T29" fmla="*/ 0 h 38"/>
                <a:gd name="T30" fmla="*/ 0 w 40"/>
                <a:gd name="T31" fmla="*/ 0 h 38"/>
                <a:gd name="T32" fmla="*/ 0 w 40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8"/>
                <a:gd name="T53" fmla="*/ 40 w 40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8">
                  <a:moveTo>
                    <a:pt x="0" y="35"/>
                  </a:moveTo>
                  <a:lnTo>
                    <a:pt x="0" y="31"/>
                  </a:lnTo>
                  <a:lnTo>
                    <a:pt x="1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6"/>
                  </a:lnTo>
                  <a:lnTo>
                    <a:pt x="26" y="3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32" y="4"/>
                  </a:lnTo>
                  <a:lnTo>
                    <a:pt x="25" y="9"/>
                  </a:lnTo>
                  <a:lnTo>
                    <a:pt x="20" y="16"/>
                  </a:lnTo>
                  <a:lnTo>
                    <a:pt x="15" y="24"/>
                  </a:lnTo>
                  <a:lnTo>
                    <a:pt x="9" y="31"/>
                  </a:lnTo>
                  <a:lnTo>
                    <a:pt x="7" y="36"/>
                  </a:lnTo>
                  <a:lnTo>
                    <a:pt x="3" y="3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2" name="Freeform 225"/>
            <p:cNvSpPr>
              <a:spLocks/>
            </p:cNvSpPr>
            <p:nvPr/>
          </p:nvSpPr>
          <p:spPr bwMode="auto">
            <a:xfrm>
              <a:off x="2753" y="2807"/>
              <a:ext cx="16" cy="16"/>
            </a:xfrm>
            <a:custGeom>
              <a:avLst/>
              <a:gdLst>
                <a:gd name="T0" fmla="*/ 0 w 46"/>
                <a:gd name="T1" fmla="*/ 0 h 48"/>
                <a:gd name="T2" fmla="*/ 0 w 46"/>
                <a:gd name="T3" fmla="*/ 0 h 48"/>
                <a:gd name="T4" fmla="*/ 0 w 46"/>
                <a:gd name="T5" fmla="*/ 0 h 48"/>
                <a:gd name="T6" fmla="*/ 0 w 46"/>
                <a:gd name="T7" fmla="*/ 0 h 48"/>
                <a:gd name="T8" fmla="*/ 0 w 46"/>
                <a:gd name="T9" fmla="*/ 0 h 48"/>
                <a:gd name="T10" fmla="*/ 0 w 46"/>
                <a:gd name="T11" fmla="*/ 0 h 48"/>
                <a:gd name="T12" fmla="*/ 0 w 46"/>
                <a:gd name="T13" fmla="*/ 0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0 h 48"/>
                <a:gd name="T20" fmla="*/ 0 w 46"/>
                <a:gd name="T21" fmla="*/ 0 h 48"/>
                <a:gd name="T22" fmla="*/ 0 w 46"/>
                <a:gd name="T23" fmla="*/ 0 h 48"/>
                <a:gd name="T24" fmla="*/ 0 w 46"/>
                <a:gd name="T25" fmla="*/ 0 h 48"/>
                <a:gd name="T26" fmla="*/ 0 w 46"/>
                <a:gd name="T27" fmla="*/ 0 h 48"/>
                <a:gd name="T28" fmla="*/ 0 w 46"/>
                <a:gd name="T29" fmla="*/ 0 h 48"/>
                <a:gd name="T30" fmla="*/ 0 w 46"/>
                <a:gd name="T31" fmla="*/ 0 h 48"/>
                <a:gd name="T32" fmla="*/ 0 w 46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8"/>
                <a:gd name="T53" fmla="*/ 46 w 4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8">
                  <a:moveTo>
                    <a:pt x="46" y="0"/>
                  </a:moveTo>
                  <a:lnTo>
                    <a:pt x="44" y="4"/>
                  </a:lnTo>
                  <a:lnTo>
                    <a:pt x="38" y="12"/>
                  </a:lnTo>
                  <a:lnTo>
                    <a:pt x="33" y="20"/>
                  </a:lnTo>
                  <a:lnTo>
                    <a:pt x="27" y="29"/>
                  </a:lnTo>
                  <a:lnTo>
                    <a:pt x="20" y="38"/>
                  </a:lnTo>
                  <a:lnTo>
                    <a:pt x="13" y="44"/>
                  </a:lnTo>
                  <a:lnTo>
                    <a:pt x="7" y="48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8" y="29"/>
                  </a:lnTo>
                  <a:lnTo>
                    <a:pt x="16" y="22"/>
                  </a:lnTo>
                  <a:lnTo>
                    <a:pt x="25" y="15"/>
                  </a:lnTo>
                  <a:lnTo>
                    <a:pt x="34" y="9"/>
                  </a:lnTo>
                  <a:lnTo>
                    <a:pt x="41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3" name="Freeform 226"/>
            <p:cNvSpPr>
              <a:spLocks/>
            </p:cNvSpPr>
            <p:nvPr/>
          </p:nvSpPr>
          <p:spPr bwMode="auto">
            <a:xfrm>
              <a:off x="2750" y="2799"/>
              <a:ext cx="19" cy="8"/>
            </a:xfrm>
            <a:custGeom>
              <a:avLst/>
              <a:gdLst>
                <a:gd name="T0" fmla="*/ 0 w 54"/>
                <a:gd name="T1" fmla="*/ 0 h 24"/>
                <a:gd name="T2" fmla="*/ 0 w 54"/>
                <a:gd name="T3" fmla="*/ 0 h 24"/>
                <a:gd name="T4" fmla="*/ 0 w 54"/>
                <a:gd name="T5" fmla="*/ 0 h 24"/>
                <a:gd name="T6" fmla="*/ 0 w 54"/>
                <a:gd name="T7" fmla="*/ 0 h 24"/>
                <a:gd name="T8" fmla="*/ 0 w 54"/>
                <a:gd name="T9" fmla="*/ 0 h 24"/>
                <a:gd name="T10" fmla="*/ 0 w 54"/>
                <a:gd name="T11" fmla="*/ 0 h 24"/>
                <a:gd name="T12" fmla="*/ 0 w 54"/>
                <a:gd name="T13" fmla="*/ 0 h 24"/>
                <a:gd name="T14" fmla="*/ 0 w 54"/>
                <a:gd name="T15" fmla="*/ 0 h 24"/>
                <a:gd name="T16" fmla="*/ 0 w 54"/>
                <a:gd name="T17" fmla="*/ 0 h 24"/>
                <a:gd name="T18" fmla="*/ 0 w 54"/>
                <a:gd name="T19" fmla="*/ 0 h 24"/>
                <a:gd name="T20" fmla="*/ 0 w 54"/>
                <a:gd name="T21" fmla="*/ 0 h 24"/>
                <a:gd name="T22" fmla="*/ 0 w 54"/>
                <a:gd name="T23" fmla="*/ 0 h 24"/>
                <a:gd name="T24" fmla="*/ 0 w 54"/>
                <a:gd name="T25" fmla="*/ 0 h 24"/>
                <a:gd name="T26" fmla="*/ 0 w 54"/>
                <a:gd name="T27" fmla="*/ 0 h 24"/>
                <a:gd name="T28" fmla="*/ 0 w 54"/>
                <a:gd name="T29" fmla="*/ 0 h 24"/>
                <a:gd name="T30" fmla="*/ 0 w 54"/>
                <a:gd name="T31" fmla="*/ 0 h 24"/>
                <a:gd name="T32" fmla="*/ 0 w 5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24"/>
                <a:gd name="T53" fmla="*/ 54 w 5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24">
                  <a:moveTo>
                    <a:pt x="54" y="24"/>
                  </a:moveTo>
                  <a:lnTo>
                    <a:pt x="50" y="23"/>
                  </a:lnTo>
                  <a:lnTo>
                    <a:pt x="44" y="19"/>
                  </a:lnTo>
                  <a:lnTo>
                    <a:pt x="37" y="14"/>
                  </a:lnTo>
                  <a:lnTo>
                    <a:pt x="27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10"/>
                  </a:lnTo>
                  <a:lnTo>
                    <a:pt x="10" y="14"/>
                  </a:lnTo>
                  <a:lnTo>
                    <a:pt x="19" y="16"/>
                  </a:lnTo>
                  <a:lnTo>
                    <a:pt x="30" y="19"/>
                  </a:lnTo>
                  <a:lnTo>
                    <a:pt x="39" y="21"/>
                  </a:lnTo>
                  <a:lnTo>
                    <a:pt x="47" y="23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4" name="Freeform 227"/>
            <p:cNvSpPr>
              <a:spLocks/>
            </p:cNvSpPr>
            <p:nvPr/>
          </p:nvSpPr>
          <p:spPr bwMode="auto">
            <a:xfrm>
              <a:off x="2745" y="2808"/>
              <a:ext cx="20" cy="5"/>
            </a:xfrm>
            <a:custGeom>
              <a:avLst/>
              <a:gdLst>
                <a:gd name="T0" fmla="*/ 0 w 60"/>
                <a:gd name="T1" fmla="*/ 0 h 14"/>
                <a:gd name="T2" fmla="*/ 0 w 60"/>
                <a:gd name="T3" fmla="*/ 0 h 14"/>
                <a:gd name="T4" fmla="*/ 0 w 60"/>
                <a:gd name="T5" fmla="*/ 0 h 14"/>
                <a:gd name="T6" fmla="*/ 0 w 60"/>
                <a:gd name="T7" fmla="*/ 0 h 14"/>
                <a:gd name="T8" fmla="*/ 0 w 60"/>
                <a:gd name="T9" fmla="*/ 0 h 14"/>
                <a:gd name="T10" fmla="*/ 0 w 60"/>
                <a:gd name="T11" fmla="*/ 0 h 14"/>
                <a:gd name="T12" fmla="*/ 0 w 60"/>
                <a:gd name="T13" fmla="*/ 0 h 14"/>
                <a:gd name="T14" fmla="*/ 0 w 60"/>
                <a:gd name="T15" fmla="*/ 0 h 14"/>
                <a:gd name="T16" fmla="*/ 0 w 60"/>
                <a:gd name="T17" fmla="*/ 0 h 14"/>
                <a:gd name="T18" fmla="*/ 0 w 60"/>
                <a:gd name="T19" fmla="*/ 0 h 14"/>
                <a:gd name="T20" fmla="*/ 0 w 60"/>
                <a:gd name="T21" fmla="*/ 0 h 14"/>
                <a:gd name="T22" fmla="*/ 0 w 60"/>
                <a:gd name="T23" fmla="*/ 0 h 14"/>
                <a:gd name="T24" fmla="*/ 0 w 60"/>
                <a:gd name="T25" fmla="*/ 0 h 14"/>
                <a:gd name="T26" fmla="*/ 0 w 60"/>
                <a:gd name="T27" fmla="*/ 0 h 14"/>
                <a:gd name="T28" fmla="*/ 0 w 60"/>
                <a:gd name="T29" fmla="*/ 0 h 14"/>
                <a:gd name="T30" fmla="*/ 0 w 60"/>
                <a:gd name="T31" fmla="*/ 0 h 14"/>
                <a:gd name="T32" fmla="*/ 0 w 60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4"/>
                <a:gd name="T53" fmla="*/ 60 w 6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4">
                  <a:moveTo>
                    <a:pt x="60" y="0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15" y="12"/>
                  </a:lnTo>
                  <a:lnTo>
                    <a:pt x="26" y="11"/>
                  </a:lnTo>
                  <a:lnTo>
                    <a:pt x="35" y="7"/>
                  </a:lnTo>
                  <a:lnTo>
                    <a:pt x="46" y="5"/>
                  </a:lnTo>
                  <a:lnTo>
                    <a:pt x="5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5" name="Freeform 228"/>
            <p:cNvSpPr>
              <a:spLocks/>
            </p:cNvSpPr>
            <p:nvPr/>
          </p:nvSpPr>
          <p:spPr bwMode="auto">
            <a:xfrm>
              <a:off x="2756" y="2789"/>
              <a:ext cx="20" cy="15"/>
            </a:xfrm>
            <a:custGeom>
              <a:avLst/>
              <a:gdLst>
                <a:gd name="T0" fmla="*/ 0 w 55"/>
                <a:gd name="T1" fmla="*/ 0 h 43"/>
                <a:gd name="T2" fmla="*/ 0 w 55"/>
                <a:gd name="T3" fmla="*/ 0 h 43"/>
                <a:gd name="T4" fmla="*/ 0 w 55"/>
                <a:gd name="T5" fmla="*/ 0 h 43"/>
                <a:gd name="T6" fmla="*/ 0 w 55"/>
                <a:gd name="T7" fmla="*/ 0 h 43"/>
                <a:gd name="T8" fmla="*/ 0 w 55"/>
                <a:gd name="T9" fmla="*/ 0 h 43"/>
                <a:gd name="T10" fmla="*/ 0 w 55"/>
                <a:gd name="T11" fmla="*/ 0 h 43"/>
                <a:gd name="T12" fmla="*/ 0 w 55"/>
                <a:gd name="T13" fmla="*/ 0 h 43"/>
                <a:gd name="T14" fmla="*/ 0 w 55"/>
                <a:gd name="T15" fmla="*/ 0 h 43"/>
                <a:gd name="T16" fmla="*/ 0 w 55"/>
                <a:gd name="T17" fmla="*/ 0 h 43"/>
                <a:gd name="T18" fmla="*/ 0 w 55"/>
                <a:gd name="T19" fmla="*/ 0 h 43"/>
                <a:gd name="T20" fmla="*/ 0 w 55"/>
                <a:gd name="T21" fmla="*/ 0 h 43"/>
                <a:gd name="T22" fmla="*/ 0 w 55"/>
                <a:gd name="T23" fmla="*/ 0 h 43"/>
                <a:gd name="T24" fmla="*/ 0 w 55"/>
                <a:gd name="T25" fmla="*/ 0 h 43"/>
                <a:gd name="T26" fmla="*/ 0 w 55"/>
                <a:gd name="T27" fmla="*/ 0 h 43"/>
                <a:gd name="T28" fmla="*/ 0 w 55"/>
                <a:gd name="T29" fmla="*/ 0 h 43"/>
                <a:gd name="T30" fmla="*/ 0 w 55"/>
                <a:gd name="T31" fmla="*/ 0 h 43"/>
                <a:gd name="T32" fmla="*/ 0 w 5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3"/>
                <a:gd name="T53" fmla="*/ 55 w 5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3">
                  <a:moveTo>
                    <a:pt x="55" y="43"/>
                  </a:moveTo>
                  <a:lnTo>
                    <a:pt x="48" y="40"/>
                  </a:lnTo>
                  <a:lnTo>
                    <a:pt x="39" y="33"/>
                  </a:lnTo>
                  <a:lnTo>
                    <a:pt x="29" y="27"/>
                  </a:lnTo>
                  <a:lnTo>
                    <a:pt x="18" y="21"/>
                  </a:lnTo>
                  <a:lnTo>
                    <a:pt x="10" y="15"/>
                  </a:lnTo>
                  <a:lnTo>
                    <a:pt x="4" y="9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3" y="4"/>
                  </a:lnTo>
                  <a:lnTo>
                    <a:pt x="20" y="10"/>
                  </a:lnTo>
                  <a:lnTo>
                    <a:pt x="29" y="16"/>
                  </a:lnTo>
                  <a:lnTo>
                    <a:pt x="37" y="25"/>
                  </a:lnTo>
                  <a:lnTo>
                    <a:pt x="45" y="32"/>
                  </a:lnTo>
                  <a:lnTo>
                    <a:pt x="51" y="40"/>
                  </a:lnTo>
                  <a:lnTo>
                    <a:pt x="55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6" name="Freeform 229"/>
            <p:cNvSpPr>
              <a:spLocks/>
            </p:cNvSpPr>
            <p:nvPr/>
          </p:nvSpPr>
          <p:spPr bwMode="auto">
            <a:xfrm>
              <a:off x="2871" y="2791"/>
              <a:ext cx="6" cy="25"/>
            </a:xfrm>
            <a:custGeom>
              <a:avLst/>
              <a:gdLst>
                <a:gd name="T0" fmla="*/ 0 w 16"/>
                <a:gd name="T1" fmla="*/ 0 h 73"/>
                <a:gd name="T2" fmla="*/ 0 w 16"/>
                <a:gd name="T3" fmla="*/ 0 h 73"/>
                <a:gd name="T4" fmla="*/ 0 w 16"/>
                <a:gd name="T5" fmla="*/ 0 h 73"/>
                <a:gd name="T6" fmla="*/ 0 w 16"/>
                <a:gd name="T7" fmla="*/ 0 h 73"/>
                <a:gd name="T8" fmla="*/ 0 w 16"/>
                <a:gd name="T9" fmla="*/ 0 h 73"/>
                <a:gd name="T10" fmla="*/ 0 w 16"/>
                <a:gd name="T11" fmla="*/ 0 h 73"/>
                <a:gd name="T12" fmla="*/ 0 w 16"/>
                <a:gd name="T13" fmla="*/ 0 h 73"/>
                <a:gd name="T14" fmla="*/ 0 w 16"/>
                <a:gd name="T15" fmla="*/ 0 h 73"/>
                <a:gd name="T16" fmla="*/ 0 w 16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73"/>
                <a:gd name="T29" fmla="*/ 16 w 16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73">
                  <a:moveTo>
                    <a:pt x="3" y="73"/>
                  </a:moveTo>
                  <a:lnTo>
                    <a:pt x="0" y="55"/>
                  </a:lnTo>
                  <a:lnTo>
                    <a:pt x="0" y="31"/>
                  </a:lnTo>
                  <a:lnTo>
                    <a:pt x="3" y="10"/>
                  </a:lnTo>
                  <a:lnTo>
                    <a:pt x="11" y="0"/>
                  </a:lnTo>
                  <a:lnTo>
                    <a:pt x="16" y="9"/>
                  </a:lnTo>
                  <a:lnTo>
                    <a:pt x="13" y="28"/>
                  </a:lnTo>
                  <a:lnTo>
                    <a:pt x="7" y="53"/>
                  </a:lnTo>
                  <a:lnTo>
                    <a:pt x="3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7" name="Freeform 230"/>
            <p:cNvSpPr>
              <a:spLocks/>
            </p:cNvSpPr>
            <p:nvPr/>
          </p:nvSpPr>
          <p:spPr bwMode="auto">
            <a:xfrm>
              <a:off x="2878" y="2795"/>
              <a:ext cx="9" cy="24"/>
            </a:xfrm>
            <a:custGeom>
              <a:avLst/>
              <a:gdLst>
                <a:gd name="T0" fmla="*/ 0 w 26"/>
                <a:gd name="T1" fmla="*/ 0 h 71"/>
                <a:gd name="T2" fmla="*/ 0 w 26"/>
                <a:gd name="T3" fmla="*/ 0 h 71"/>
                <a:gd name="T4" fmla="*/ 0 w 26"/>
                <a:gd name="T5" fmla="*/ 0 h 71"/>
                <a:gd name="T6" fmla="*/ 0 w 26"/>
                <a:gd name="T7" fmla="*/ 0 h 71"/>
                <a:gd name="T8" fmla="*/ 0 w 26"/>
                <a:gd name="T9" fmla="*/ 0 h 71"/>
                <a:gd name="T10" fmla="*/ 0 w 26"/>
                <a:gd name="T11" fmla="*/ 0 h 71"/>
                <a:gd name="T12" fmla="*/ 0 w 26"/>
                <a:gd name="T13" fmla="*/ 0 h 71"/>
                <a:gd name="T14" fmla="*/ 0 w 26"/>
                <a:gd name="T15" fmla="*/ 0 h 71"/>
                <a:gd name="T16" fmla="*/ 0 w 26"/>
                <a:gd name="T17" fmla="*/ 0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71"/>
                <a:gd name="T29" fmla="*/ 26 w 26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71">
                  <a:moveTo>
                    <a:pt x="0" y="71"/>
                  </a:moveTo>
                  <a:lnTo>
                    <a:pt x="1" y="55"/>
                  </a:lnTo>
                  <a:lnTo>
                    <a:pt x="5" y="31"/>
                  </a:lnTo>
                  <a:lnTo>
                    <a:pt x="13" y="10"/>
                  </a:lnTo>
                  <a:lnTo>
                    <a:pt x="22" y="0"/>
                  </a:lnTo>
                  <a:lnTo>
                    <a:pt x="26" y="9"/>
                  </a:lnTo>
                  <a:lnTo>
                    <a:pt x="20" y="31"/>
                  </a:lnTo>
                  <a:lnTo>
                    <a:pt x="8" y="56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8" name="Freeform 231"/>
            <p:cNvSpPr>
              <a:spLocks/>
            </p:cNvSpPr>
            <p:nvPr/>
          </p:nvSpPr>
          <p:spPr bwMode="auto">
            <a:xfrm>
              <a:off x="2857" y="2785"/>
              <a:ext cx="6" cy="23"/>
            </a:xfrm>
            <a:custGeom>
              <a:avLst/>
              <a:gdLst>
                <a:gd name="T0" fmla="*/ 0 w 16"/>
                <a:gd name="T1" fmla="*/ 0 h 69"/>
                <a:gd name="T2" fmla="*/ 0 w 16"/>
                <a:gd name="T3" fmla="*/ 0 h 69"/>
                <a:gd name="T4" fmla="*/ 0 w 16"/>
                <a:gd name="T5" fmla="*/ 0 h 69"/>
                <a:gd name="T6" fmla="*/ 0 w 16"/>
                <a:gd name="T7" fmla="*/ 0 h 69"/>
                <a:gd name="T8" fmla="*/ 0 w 16"/>
                <a:gd name="T9" fmla="*/ 0 h 69"/>
                <a:gd name="T10" fmla="*/ 0 w 16"/>
                <a:gd name="T11" fmla="*/ 0 h 69"/>
                <a:gd name="T12" fmla="*/ 0 w 16"/>
                <a:gd name="T13" fmla="*/ 0 h 69"/>
                <a:gd name="T14" fmla="*/ 0 w 16"/>
                <a:gd name="T15" fmla="*/ 0 h 69"/>
                <a:gd name="T16" fmla="*/ 0 w 16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9"/>
                <a:gd name="T29" fmla="*/ 16 w 16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9">
                  <a:moveTo>
                    <a:pt x="9" y="69"/>
                  </a:moveTo>
                  <a:lnTo>
                    <a:pt x="2" y="59"/>
                  </a:lnTo>
                  <a:lnTo>
                    <a:pt x="0" y="36"/>
                  </a:lnTo>
                  <a:lnTo>
                    <a:pt x="1" y="14"/>
                  </a:lnTo>
                  <a:lnTo>
                    <a:pt x="9" y="0"/>
                  </a:lnTo>
                  <a:lnTo>
                    <a:pt x="16" y="5"/>
                  </a:lnTo>
                  <a:lnTo>
                    <a:pt x="14" y="25"/>
                  </a:lnTo>
                  <a:lnTo>
                    <a:pt x="10" y="49"/>
                  </a:lnTo>
                  <a:lnTo>
                    <a:pt x="9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9" name="Freeform 232"/>
            <p:cNvSpPr>
              <a:spLocks/>
            </p:cNvSpPr>
            <p:nvPr/>
          </p:nvSpPr>
          <p:spPr bwMode="auto">
            <a:xfrm>
              <a:off x="2842" y="2779"/>
              <a:ext cx="9" cy="26"/>
            </a:xfrm>
            <a:custGeom>
              <a:avLst/>
              <a:gdLst>
                <a:gd name="T0" fmla="*/ 0 w 25"/>
                <a:gd name="T1" fmla="*/ 0 h 81"/>
                <a:gd name="T2" fmla="*/ 0 w 25"/>
                <a:gd name="T3" fmla="*/ 0 h 81"/>
                <a:gd name="T4" fmla="*/ 0 w 25"/>
                <a:gd name="T5" fmla="*/ 0 h 81"/>
                <a:gd name="T6" fmla="*/ 0 w 25"/>
                <a:gd name="T7" fmla="*/ 0 h 81"/>
                <a:gd name="T8" fmla="*/ 0 w 25"/>
                <a:gd name="T9" fmla="*/ 0 h 81"/>
                <a:gd name="T10" fmla="*/ 0 w 25"/>
                <a:gd name="T11" fmla="*/ 0 h 81"/>
                <a:gd name="T12" fmla="*/ 0 w 25"/>
                <a:gd name="T13" fmla="*/ 0 h 81"/>
                <a:gd name="T14" fmla="*/ 0 w 25"/>
                <a:gd name="T15" fmla="*/ 0 h 81"/>
                <a:gd name="T16" fmla="*/ 0 w 25"/>
                <a:gd name="T17" fmla="*/ 0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81"/>
                <a:gd name="T29" fmla="*/ 25 w 25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81">
                  <a:moveTo>
                    <a:pt x="25" y="81"/>
                  </a:moveTo>
                  <a:lnTo>
                    <a:pt x="14" y="61"/>
                  </a:lnTo>
                  <a:lnTo>
                    <a:pt x="4" y="35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9"/>
                  </a:lnTo>
                  <a:lnTo>
                    <a:pt x="20" y="33"/>
                  </a:lnTo>
                  <a:lnTo>
                    <a:pt x="22" y="6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0" name="Freeform 233"/>
            <p:cNvSpPr>
              <a:spLocks/>
            </p:cNvSpPr>
            <p:nvPr/>
          </p:nvSpPr>
          <p:spPr bwMode="auto">
            <a:xfrm>
              <a:off x="2828" y="2772"/>
              <a:ext cx="9" cy="29"/>
            </a:xfrm>
            <a:custGeom>
              <a:avLst/>
              <a:gdLst>
                <a:gd name="T0" fmla="*/ 0 w 29"/>
                <a:gd name="T1" fmla="*/ 0 h 87"/>
                <a:gd name="T2" fmla="*/ 0 w 29"/>
                <a:gd name="T3" fmla="*/ 0 h 87"/>
                <a:gd name="T4" fmla="*/ 0 w 29"/>
                <a:gd name="T5" fmla="*/ 0 h 87"/>
                <a:gd name="T6" fmla="*/ 0 w 29"/>
                <a:gd name="T7" fmla="*/ 0 h 87"/>
                <a:gd name="T8" fmla="*/ 0 w 29"/>
                <a:gd name="T9" fmla="*/ 0 h 87"/>
                <a:gd name="T10" fmla="*/ 0 w 29"/>
                <a:gd name="T11" fmla="*/ 0 h 87"/>
                <a:gd name="T12" fmla="*/ 0 w 29"/>
                <a:gd name="T13" fmla="*/ 0 h 87"/>
                <a:gd name="T14" fmla="*/ 0 w 29"/>
                <a:gd name="T15" fmla="*/ 0 h 87"/>
                <a:gd name="T16" fmla="*/ 0 w 29"/>
                <a:gd name="T17" fmla="*/ 0 h 87"/>
                <a:gd name="T18" fmla="*/ 0 w 29"/>
                <a:gd name="T19" fmla="*/ 0 h 87"/>
                <a:gd name="T20" fmla="*/ 0 w 29"/>
                <a:gd name="T21" fmla="*/ 0 h 87"/>
                <a:gd name="T22" fmla="*/ 0 w 29"/>
                <a:gd name="T23" fmla="*/ 0 h 87"/>
                <a:gd name="T24" fmla="*/ 0 w 29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87"/>
                <a:gd name="T41" fmla="*/ 29 w 29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87">
                  <a:moveTo>
                    <a:pt x="29" y="87"/>
                  </a:moveTo>
                  <a:lnTo>
                    <a:pt x="25" y="79"/>
                  </a:lnTo>
                  <a:lnTo>
                    <a:pt x="18" y="68"/>
                  </a:lnTo>
                  <a:lnTo>
                    <a:pt x="13" y="53"/>
                  </a:lnTo>
                  <a:lnTo>
                    <a:pt x="6" y="38"/>
                  </a:lnTo>
                  <a:lnTo>
                    <a:pt x="2" y="23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lnTo>
                    <a:pt x="16" y="14"/>
                  </a:lnTo>
                  <a:lnTo>
                    <a:pt x="21" y="41"/>
                  </a:lnTo>
                  <a:lnTo>
                    <a:pt x="25" y="70"/>
                  </a:lnTo>
                  <a:lnTo>
                    <a:pt x="29" y="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1" name="Freeform 234"/>
            <p:cNvSpPr>
              <a:spLocks/>
            </p:cNvSpPr>
            <p:nvPr/>
          </p:nvSpPr>
          <p:spPr bwMode="auto">
            <a:xfrm>
              <a:off x="2796" y="2769"/>
              <a:ext cx="17" cy="32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w 50"/>
                <a:gd name="T11" fmla="*/ 0 h 93"/>
                <a:gd name="T12" fmla="*/ 0 w 50"/>
                <a:gd name="T13" fmla="*/ 0 h 93"/>
                <a:gd name="T14" fmla="*/ 0 w 50"/>
                <a:gd name="T15" fmla="*/ 0 h 93"/>
                <a:gd name="T16" fmla="*/ 0 w 50"/>
                <a:gd name="T17" fmla="*/ 0 h 93"/>
                <a:gd name="T18" fmla="*/ 0 w 50"/>
                <a:gd name="T19" fmla="*/ 0 h 93"/>
                <a:gd name="T20" fmla="*/ 0 w 50"/>
                <a:gd name="T21" fmla="*/ 0 h 93"/>
                <a:gd name="T22" fmla="*/ 0 w 50"/>
                <a:gd name="T23" fmla="*/ 0 h 93"/>
                <a:gd name="T24" fmla="*/ 0 w 50"/>
                <a:gd name="T25" fmla="*/ 0 h 93"/>
                <a:gd name="T26" fmla="*/ 0 w 50"/>
                <a:gd name="T27" fmla="*/ 0 h 93"/>
                <a:gd name="T28" fmla="*/ 0 w 50"/>
                <a:gd name="T29" fmla="*/ 0 h 93"/>
                <a:gd name="T30" fmla="*/ 0 w 50"/>
                <a:gd name="T31" fmla="*/ 0 h 93"/>
                <a:gd name="T32" fmla="*/ 0 w 50"/>
                <a:gd name="T33" fmla="*/ 0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93"/>
                <a:gd name="T53" fmla="*/ 50 w 50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93">
                  <a:moveTo>
                    <a:pt x="50" y="93"/>
                  </a:moveTo>
                  <a:lnTo>
                    <a:pt x="42" y="85"/>
                  </a:lnTo>
                  <a:lnTo>
                    <a:pt x="33" y="72"/>
                  </a:lnTo>
                  <a:lnTo>
                    <a:pt x="22" y="57"/>
                  </a:lnTo>
                  <a:lnTo>
                    <a:pt x="14" y="42"/>
                  </a:lnTo>
                  <a:lnTo>
                    <a:pt x="6" y="27"/>
                  </a:lnTo>
                  <a:lnTo>
                    <a:pt x="1" y="15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4" y="11"/>
                  </a:lnTo>
                  <a:lnTo>
                    <a:pt x="21" y="25"/>
                  </a:lnTo>
                  <a:lnTo>
                    <a:pt x="26" y="41"/>
                  </a:lnTo>
                  <a:lnTo>
                    <a:pt x="33" y="59"/>
                  </a:lnTo>
                  <a:lnTo>
                    <a:pt x="39" y="75"/>
                  </a:lnTo>
                  <a:lnTo>
                    <a:pt x="44" y="87"/>
                  </a:lnTo>
                  <a:lnTo>
                    <a:pt x="50" y="9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2" name="Freeform 235"/>
            <p:cNvSpPr>
              <a:spLocks/>
            </p:cNvSpPr>
            <p:nvPr/>
          </p:nvSpPr>
          <p:spPr bwMode="auto">
            <a:xfrm>
              <a:off x="2766" y="2775"/>
              <a:ext cx="21" cy="28"/>
            </a:xfrm>
            <a:custGeom>
              <a:avLst/>
              <a:gdLst>
                <a:gd name="T0" fmla="*/ 0 w 59"/>
                <a:gd name="T1" fmla="*/ 0 h 86"/>
                <a:gd name="T2" fmla="*/ 0 w 59"/>
                <a:gd name="T3" fmla="*/ 0 h 86"/>
                <a:gd name="T4" fmla="*/ 0 w 59"/>
                <a:gd name="T5" fmla="*/ 0 h 86"/>
                <a:gd name="T6" fmla="*/ 0 w 59"/>
                <a:gd name="T7" fmla="*/ 0 h 86"/>
                <a:gd name="T8" fmla="*/ 0 w 59"/>
                <a:gd name="T9" fmla="*/ 0 h 86"/>
                <a:gd name="T10" fmla="*/ 0 w 59"/>
                <a:gd name="T11" fmla="*/ 0 h 86"/>
                <a:gd name="T12" fmla="*/ 0 w 59"/>
                <a:gd name="T13" fmla="*/ 0 h 86"/>
                <a:gd name="T14" fmla="*/ 0 w 59"/>
                <a:gd name="T15" fmla="*/ 0 h 86"/>
                <a:gd name="T16" fmla="*/ 0 w 59"/>
                <a:gd name="T17" fmla="*/ 0 h 86"/>
                <a:gd name="T18" fmla="*/ 0 w 59"/>
                <a:gd name="T19" fmla="*/ 0 h 86"/>
                <a:gd name="T20" fmla="*/ 0 w 59"/>
                <a:gd name="T21" fmla="*/ 0 h 86"/>
                <a:gd name="T22" fmla="*/ 0 w 59"/>
                <a:gd name="T23" fmla="*/ 0 h 86"/>
                <a:gd name="T24" fmla="*/ 0 w 59"/>
                <a:gd name="T25" fmla="*/ 0 h 86"/>
                <a:gd name="T26" fmla="*/ 0 w 59"/>
                <a:gd name="T27" fmla="*/ 0 h 86"/>
                <a:gd name="T28" fmla="*/ 0 w 59"/>
                <a:gd name="T29" fmla="*/ 0 h 86"/>
                <a:gd name="T30" fmla="*/ 0 w 59"/>
                <a:gd name="T31" fmla="*/ 0 h 86"/>
                <a:gd name="T32" fmla="*/ 0 w 59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86"/>
                <a:gd name="T53" fmla="*/ 59 w 59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86">
                  <a:moveTo>
                    <a:pt x="59" y="86"/>
                  </a:moveTo>
                  <a:lnTo>
                    <a:pt x="51" y="78"/>
                  </a:lnTo>
                  <a:lnTo>
                    <a:pt x="42" y="69"/>
                  </a:lnTo>
                  <a:lnTo>
                    <a:pt x="30" y="55"/>
                  </a:lnTo>
                  <a:lnTo>
                    <a:pt x="19" y="41"/>
                  </a:lnTo>
                  <a:lnTo>
                    <a:pt x="9" y="27"/>
                  </a:lnTo>
                  <a:lnTo>
                    <a:pt x="2" y="15"/>
                  </a:lnTo>
                  <a:lnTo>
                    <a:pt x="0" y="5"/>
                  </a:lnTo>
                  <a:lnTo>
                    <a:pt x="2" y="0"/>
                  </a:lnTo>
                  <a:lnTo>
                    <a:pt x="9" y="1"/>
                  </a:lnTo>
                  <a:lnTo>
                    <a:pt x="17" y="10"/>
                  </a:lnTo>
                  <a:lnTo>
                    <a:pt x="25" y="22"/>
                  </a:lnTo>
                  <a:lnTo>
                    <a:pt x="33" y="39"/>
                  </a:lnTo>
                  <a:lnTo>
                    <a:pt x="41" y="55"/>
                  </a:lnTo>
                  <a:lnTo>
                    <a:pt x="48" y="69"/>
                  </a:lnTo>
                  <a:lnTo>
                    <a:pt x="54" y="80"/>
                  </a:lnTo>
                  <a:lnTo>
                    <a:pt x="59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3" name="Freeform 236"/>
            <p:cNvSpPr>
              <a:spLocks/>
            </p:cNvSpPr>
            <p:nvPr/>
          </p:nvSpPr>
          <p:spPr bwMode="auto">
            <a:xfrm>
              <a:off x="2809" y="2773"/>
              <a:ext cx="17" cy="26"/>
            </a:xfrm>
            <a:custGeom>
              <a:avLst/>
              <a:gdLst>
                <a:gd name="T0" fmla="*/ 0 w 52"/>
                <a:gd name="T1" fmla="*/ 0 h 79"/>
                <a:gd name="T2" fmla="*/ 0 w 52"/>
                <a:gd name="T3" fmla="*/ 0 h 79"/>
                <a:gd name="T4" fmla="*/ 0 w 52"/>
                <a:gd name="T5" fmla="*/ 0 h 79"/>
                <a:gd name="T6" fmla="*/ 0 w 52"/>
                <a:gd name="T7" fmla="*/ 0 h 79"/>
                <a:gd name="T8" fmla="*/ 0 w 52"/>
                <a:gd name="T9" fmla="*/ 0 h 79"/>
                <a:gd name="T10" fmla="*/ 0 w 52"/>
                <a:gd name="T11" fmla="*/ 0 h 79"/>
                <a:gd name="T12" fmla="*/ 0 w 52"/>
                <a:gd name="T13" fmla="*/ 0 h 79"/>
                <a:gd name="T14" fmla="*/ 0 w 52"/>
                <a:gd name="T15" fmla="*/ 0 h 79"/>
                <a:gd name="T16" fmla="*/ 0 w 52"/>
                <a:gd name="T17" fmla="*/ 0 h 79"/>
                <a:gd name="T18" fmla="*/ 0 w 52"/>
                <a:gd name="T19" fmla="*/ 0 h 79"/>
                <a:gd name="T20" fmla="*/ 0 w 52"/>
                <a:gd name="T21" fmla="*/ 0 h 79"/>
                <a:gd name="T22" fmla="*/ 0 w 52"/>
                <a:gd name="T23" fmla="*/ 0 h 79"/>
                <a:gd name="T24" fmla="*/ 0 w 52"/>
                <a:gd name="T25" fmla="*/ 0 h 79"/>
                <a:gd name="T26" fmla="*/ 0 w 52"/>
                <a:gd name="T27" fmla="*/ 0 h 79"/>
                <a:gd name="T28" fmla="*/ 0 w 52"/>
                <a:gd name="T29" fmla="*/ 0 h 79"/>
                <a:gd name="T30" fmla="*/ 0 w 52"/>
                <a:gd name="T31" fmla="*/ 0 h 79"/>
                <a:gd name="T32" fmla="*/ 0 w 52"/>
                <a:gd name="T33" fmla="*/ 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9"/>
                <a:gd name="T53" fmla="*/ 52 w 52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9">
                  <a:moveTo>
                    <a:pt x="52" y="79"/>
                  </a:moveTo>
                  <a:lnTo>
                    <a:pt x="45" y="71"/>
                  </a:lnTo>
                  <a:lnTo>
                    <a:pt x="36" y="61"/>
                  </a:lnTo>
                  <a:lnTo>
                    <a:pt x="27" y="49"/>
                  </a:lnTo>
                  <a:lnTo>
                    <a:pt x="16" y="35"/>
                  </a:lnTo>
                  <a:lnTo>
                    <a:pt x="8" y="23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3"/>
                  </a:lnTo>
                  <a:lnTo>
                    <a:pt x="17" y="10"/>
                  </a:lnTo>
                  <a:lnTo>
                    <a:pt x="25" y="21"/>
                  </a:lnTo>
                  <a:lnTo>
                    <a:pt x="32" y="35"/>
                  </a:lnTo>
                  <a:lnTo>
                    <a:pt x="37" y="49"/>
                  </a:lnTo>
                  <a:lnTo>
                    <a:pt x="44" y="63"/>
                  </a:lnTo>
                  <a:lnTo>
                    <a:pt x="48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4" name="Freeform 237"/>
            <p:cNvSpPr>
              <a:spLocks/>
            </p:cNvSpPr>
            <p:nvPr/>
          </p:nvSpPr>
          <p:spPr bwMode="auto">
            <a:xfrm>
              <a:off x="2798" y="2797"/>
              <a:ext cx="26" cy="39"/>
            </a:xfrm>
            <a:custGeom>
              <a:avLst/>
              <a:gdLst>
                <a:gd name="T0" fmla="*/ 0 w 76"/>
                <a:gd name="T1" fmla="*/ 0 h 114"/>
                <a:gd name="T2" fmla="*/ 0 w 76"/>
                <a:gd name="T3" fmla="*/ 0 h 114"/>
                <a:gd name="T4" fmla="*/ 0 w 76"/>
                <a:gd name="T5" fmla="*/ 0 h 114"/>
                <a:gd name="T6" fmla="*/ 0 w 76"/>
                <a:gd name="T7" fmla="*/ 0 h 114"/>
                <a:gd name="T8" fmla="*/ 0 w 76"/>
                <a:gd name="T9" fmla="*/ 0 h 114"/>
                <a:gd name="T10" fmla="*/ 0 w 76"/>
                <a:gd name="T11" fmla="*/ 0 h 114"/>
                <a:gd name="T12" fmla="*/ 0 w 76"/>
                <a:gd name="T13" fmla="*/ 0 h 114"/>
                <a:gd name="T14" fmla="*/ 0 w 76"/>
                <a:gd name="T15" fmla="*/ 0 h 114"/>
                <a:gd name="T16" fmla="*/ 0 w 76"/>
                <a:gd name="T17" fmla="*/ 0 h 114"/>
                <a:gd name="T18" fmla="*/ 0 w 76"/>
                <a:gd name="T19" fmla="*/ 0 h 114"/>
                <a:gd name="T20" fmla="*/ 0 w 76"/>
                <a:gd name="T21" fmla="*/ 0 h 114"/>
                <a:gd name="T22" fmla="*/ 0 w 76"/>
                <a:gd name="T23" fmla="*/ 0 h 114"/>
                <a:gd name="T24" fmla="*/ 0 w 76"/>
                <a:gd name="T25" fmla="*/ 0 h 114"/>
                <a:gd name="T26" fmla="*/ 0 w 76"/>
                <a:gd name="T27" fmla="*/ 0 h 114"/>
                <a:gd name="T28" fmla="*/ 0 w 76"/>
                <a:gd name="T29" fmla="*/ 0 h 114"/>
                <a:gd name="T30" fmla="*/ 0 w 76"/>
                <a:gd name="T31" fmla="*/ 0 h 114"/>
                <a:gd name="T32" fmla="*/ 0 w 76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14"/>
                <a:gd name="T53" fmla="*/ 76 w 76"/>
                <a:gd name="T54" fmla="*/ 114 h 1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14">
                  <a:moveTo>
                    <a:pt x="1" y="114"/>
                  </a:moveTo>
                  <a:lnTo>
                    <a:pt x="0" y="108"/>
                  </a:lnTo>
                  <a:lnTo>
                    <a:pt x="4" y="94"/>
                  </a:lnTo>
                  <a:lnTo>
                    <a:pt x="12" y="78"/>
                  </a:lnTo>
                  <a:lnTo>
                    <a:pt x="24" y="58"/>
                  </a:lnTo>
                  <a:lnTo>
                    <a:pt x="35" y="39"/>
                  </a:lnTo>
                  <a:lnTo>
                    <a:pt x="50" y="22"/>
                  </a:lnTo>
                  <a:lnTo>
                    <a:pt x="63" y="8"/>
                  </a:lnTo>
                  <a:lnTo>
                    <a:pt x="76" y="0"/>
                  </a:lnTo>
                  <a:lnTo>
                    <a:pt x="71" y="8"/>
                  </a:lnTo>
                  <a:lnTo>
                    <a:pt x="63" y="23"/>
                  </a:lnTo>
                  <a:lnTo>
                    <a:pt x="53" y="43"/>
                  </a:lnTo>
                  <a:lnTo>
                    <a:pt x="39" y="63"/>
                  </a:lnTo>
                  <a:lnTo>
                    <a:pt x="28" y="83"/>
                  </a:lnTo>
                  <a:lnTo>
                    <a:pt x="16" y="99"/>
                  </a:lnTo>
                  <a:lnTo>
                    <a:pt x="6" y="111"/>
                  </a:lnTo>
                  <a:lnTo>
                    <a:pt x="1" y="11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5" name="Freeform 238"/>
            <p:cNvSpPr>
              <a:spLocks/>
            </p:cNvSpPr>
            <p:nvPr/>
          </p:nvSpPr>
          <p:spPr bwMode="auto">
            <a:xfrm>
              <a:off x="2780" y="2799"/>
              <a:ext cx="23" cy="30"/>
            </a:xfrm>
            <a:custGeom>
              <a:avLst/>
              <a:gdLst>
                <a:gd name="T0" fmla="*/ 0 w 65"/>
                <a:gd name="T1" fmla="*/ 0 h 89"/>
                <a:gd name="T2" fmla="*/ 0 w 65"/>
                <a:gd name="T3" fmla="*/ 0 h 89"/>
                <a:gd name="T4" fmla="*/ 0 w 65"/>
                <a:gd name="T5" fmla="*/ 0 h 89"/>
                <a:gd name="T6" fmla="*/ 0 w 65"/>
                <a:gd name="T7" fmla="*/ 0 h 89"/>
                <a:gd name="T8" fmla="*/ 0 w 65"/>
                <a:gd name="T9" fmla="*/ 0 h 89"/>
                <a:gd name="T10" fmla="*/ 0 w 65"/>
                <a:gd name="T11" fmla="*/ 0 h 89"/>
                <a:gd name="T12" fmla="*/ 0 w 65"/>
                <a:gd name="T13" fmla="*/ 0 h 89"/>
                <a:gd name="T14" fmla="*/ 0 w 65"/>
                <a:gd name="T15" fmla="*/ 0 h 89"/>
                <a:gd name="T16" fmla="*/ 0 w 65"/>
                <a:gd name="T17" fmla="*/ 0 h 89"/>
                <a:gd name="T18" fmla="*/ 0 w 65"/>
                <a:gd name="T19" fmla="*/ 0 h 89"/>
                <a:gd name="T20" fmla="*/ 0 w 65"/>
                <a:gd name="T21" fmla="*/ 0 h 89"/>
                <a:gd name="T22" fmla="*/ 0 w 65"/>
                <a:gd name="T23" fmla="*/ 0 h 89"/>
                <a:gd name="T24" fmla="*/ 0 w 65"/>
                <a:gd name="T25" fmla="*/ 0 h 89"/>
                <a:gd name="T26" fmla="*/ 0 w 65"/>
                <a:gd name="T27" fmla="*/ 0 h 89"/>
                <a:gd name="T28" fmla="*/ 0 w 65"/>
                <a:gd name="T29" fmla="*/ 0 h 89"/>
                <a:gd name="T30" fmla="*/ 0 w 65"/>
                <a:gd name="T31" fmla="*/ 0 h 89"/>
                <a:gd name="T32" fmla="*/ 0 w 65"/>
                <a:gd name="T33" fmla="*/ 0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89"/>
                <a:gd name="T53" fmla="*/ 65 w 65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89">
                  <a:moveTo>
                    <a:pt x="0" y="89"/>
                  </a:moveTo>
                  <a:lnTo>
                    <a:pt x="0" y="86"/>
                  </a:lnTo>
                  <a:lnTo>
                    <a:pt x="2" y="77"/>
                  </a:lnTo>
                  <a:lnTo>
                    <a:pt x="7" y="64"/>
                  </a:lnTo>
                  <a:lnTo>
                    <a:pt x="17" y="49"/>
                  </a:lnTo>
                  <a:lnTo>
                    <a:pt x="27" y="34"/>
                  </a:lnTo>
                  <a:lnTo>
                    <a:pt x="39" y="19"/>
                  </a:lnTo>
                  <a:lnTo>
                    <a:pt x="52" y="7"/>
                  </a:lnTo>
                  <a:lnTo>
                    <a:pt x="65" y="0"/>
                  </a:lnTo>
                  <a:lnTo>
                    <a:pt x="57" y="9"/>
                  </a:lnTo>
                  <a:lnTo>
                    <a:pt x="48" y="22"/>
                  </a:lnTo>
                  <a:lnTo>
                    <a:pt x="39" y="38"/>
                  </a:lnTo>
                  <a:lnTo>
                    <a:pt x="29" y="53"/>
                  </a:lnTo>
                  <a:lnTo>
                    <a:pt x="19" y="68"/>
                  </a:lnTo>
                  <a:lnTo>
                    <a:pt x="10" y="79"/>
                  </a:lnTo>
                  <a:lnTo>
                    <a:pt x="4" y="8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6" name="Freeform 239"/>
            <p:cNvSpPr>
              <a:spLocks/>
            </p:cNvSpPr>
            <p:nvPr/>
          </p:nvSpPr>
          <p:spPr bwMode="auto">
            <a:xfrm>
              <a:off x="2780" y="2773"/>
              <a:ext cx="20" cy="28"/>
            </a:xfrm>
            <a:custGeom>
              <a:avLst/>
              <a:gdLst>
                <a:gd name="T0" fmla="*/ 0 w 59"/>
                <a:gd name="T1" fmla="*/ 0 h 86"/>
                <a:gd name="T2" fmla="*/ 0 w 59"/>
                <a:gd name="T3" fmla="*/ 0 h 86"/>
                <a:gd name="T4" fmla="*/ 0 w 59"/>
                <a:gd name="T5" fmla="*/ 0 h 86"/>
                <a:gd name="T6" fmla="*/ 0 w 59"/>
                <a:gd name="T7" fmla="*/ 0 h 86"/>
                <a:gd name="T8" fmla="*/ 0 w 59"/>
                <a:gd name="T9" fmla="*/ 0 h 86"/>
                <a:gd name="T10" fmla="*/ 0 w 59"/>
                <a:gd name="T11" fmla="*/ 0 h 86"/>
                <a:gd name="T12" fmla="*/ 0 w 59"/>
                <a:gd name="T13" fmla="*/ 0 h 86"/>
                <a:gd name="T14" fmla="*/ 0 w 59"/>
                <a:gd name="T15" fmla="*/ 0 h 86"/>
                <a:gd name="T16" fmla="*/ 0 w 59"/>
                <a:gd name="T17" fmla="*/ 0 h 86"/>
                <a:gd name="T18" fmla="*/ 0 w 59"/>
                <a:gd name="T19" fmla="*/ 0 h 86"/>
                <a:gd name="T20" fmla="*/ 0 w 59"/>
                <a:gd name="T21" fmla="*/ 0 h 86"/>
                <a:gd name="T22" fmla="*/ 0 w 59"/>
                <a:gd name="T23" fmla="*/ 0 h 86"/>
                <a:gd name="T24" fmla="*/ 0 w 59"/>
                <a:gd name="T25" fmla="*/ 0 h 86"/>
                <a:gd name="T26" fmla="*/ 0 w 59"/>
                <a:gd name="T27" fmla="*/ 0 h 86"/>
                <a:gd name="T28" fmla="*/ 0 w 59"/>
                <a:gd name="T29" fmla="*/ 0 h 86"/>
                <a:gd name="T30" fmla="*/ 0 w 59"/>
                <a:gd name="T31" fmla="*/ 0 h 86"/>
                <a:gd name="T32" fmla="*/ 0 w 59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86"/>
                <a:gd name="T53" fmla="*/ 59 w 59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86">
                  <a:moveTo>
                    <a:pt x="59" y="86"/>
                  </a:moveTo>
                  <a:lnTo>
                    <a:pt x="52" y="78"/>
                  </a:lnTo>
                  <a:lnTo>
                    <a:pt x="42" y="68"/>
                  </a:lnTo>
                  <a:lnTo>
                    <a:pt x="31" y="55"/>
                  </a:lnTo>
                  <a:lnTo>
                    <a:pt x="20" y="41"/>
                  </a:lnTo>
                  <a:lnTo>
                    <a:pt x="9" y="27"/>
                  </a:lnTo>
                  <a:lnTo>
                    <a:pt x="3" y="15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10"/>
                  </a:lnTo>
                  <a:lnTo>
                    <a:pt x="25" y="22"/>
                  </a:lnTo>
                  <a:lnTo>
                    <a:pt x="33" y="38"/>
                  </a:lnTo>
                  <a:lnTo>
                    <a:pt x="41" y="55"/>
                  </a:lnTo>
                  <a:lnTo>
                    <a:pt x="49" y="68"/>
                  </a:lnTo>
                  <a:lnTo>
                    <a:pt x="54" y="80"/>
                  </a:lnTo>
                  <a:lnTo>
                    <a:pt x="59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7" name="Freeform 240"/>
            <p:cNvSpPr>
              <a:spLocks/>
            </p:cNvSpPr>
            <p:nvPr/>
          </p:nvSpPr>
          <p:spPr bwMode="auto">
            <a:xfrm>
              <a:off x="2672" y="2839"/>
              <a:ext cx="104" cy="23"/>
            </a:xfrm>
            <a:custGeom>
              <a:avLst/>
              <a:gdLst>
                <a:gd name="T0" fmla="*/ 0 w 303"/>
                <a:gd name="T1" fmla="*/ 0 h 70"/>
                <a:gd name="T2" fmla="*/ 0 w 303"/>
                <a:gd name="T3" fmla="*/ 0 h 70"/>
                <a:gd name="T4" fmla="*/ 0 w 303"/>
                <a:gd name="T5" fmla="*/ 0 h 70"/>
                <a:gd name="T6" fmla="*/ 0 w 303"/>
                <a:gd name="T7" fmla="*/ 0 h 70"/>
                <a:gd name="T8" fmla="*/ 0 w 303"/>
                <a:gd name="T9" fmla="*/ 0 h 70"/>
                <a:gd name="T10" fmla="*/ 0 w 303"/>
                <a:gd name="T11" fmla="*/ 0 h 70"/>
                <a:gd name="T12" fmla="*/ 0 w 303"/>
                <a:gd name="T13" fmla="*/ 0 h 70"/>
                <a:gd name="T14" fmla="*/ 0 w 303"/>
                <a:gd name="T15" fmla="*/ 0 h 70"/>
                <a:gd name="T16" fmla="*/ 0 w 303"/>
                <a:gd name="T17" fmla="*/ 0 h 70"/>
                <a:gd name="T18" fmla="*/ 0 w 303"/>
                <a:gd name="T19" fmla="*/ 0 h 70"/>
                <a:gd name="T20" fmla="*/ 0 w 303"/>
                <a:gd name="T21" fmla="*/ 0 h 70"/>
                <a:gd name="T22" fmla="*/ 0 w 303"/>
                <a:gd name="T23" fmla="*/ 0 h 70"/>
                <a:gd name="T24" fmla="*/ 0 w 303"/>
                <a:gd name="T25" fmla="*/ 0 h 70"/>
                <a:gd name="T26" fmla="*/ 0 w 303"/>
                <a:gd name="T27" fmla="*/ 0 h 70"/>
                <a:gd name="T28" fmla="*/ 0 w 303"/>
                <a:gd name="T29" fmla="*/ 0 h 70"/>
                <a:gd name="T30" fmla="*/ 0 w 303"/>
                <a:gd name="T31" fmla="*/ 0 h 70"/>
                <a:gd name="T32" fmla="*/ 0 w 303"/>
                <a:gd name="T33" fmla="*/ 0 h 70"/>
                <a:gd name="T34" fmla="*/ 0 w 303"/>
                <a:gd name="T35" fmla="*/ 0 h 70"/>
                <a:gd name="T36" fmla="*/ 0 w 303"/>
                <a:gd name="T37" fmla="*/ 0 h 70"/>
                <a:gd name="T38" fmla="*/ 0 w 303"/>
                <a:gd name="T39" fmla="*/ 0 h 70"/>
                <a:gd name="T40" fmla="*/ 0 w 303"/>
                <a:gd name="T41" fmla="*/ 0 h 70"/>
                <a:gd name="T42" fmla="*/ 0 w 303"/>
                <a:gd name="T43" fmla="*/ 0 h 70"/>
                <a:gd name="T44" fmla="*/ 0 w 303"/>
                <a:gd name="T45" fmla="*/ 0 h 70"/>
                <a:gd name="T46" fmla="*/ 0 w 303"/>
                <a:gd name="T47" fmla="*/ 0 h 70"/>
                <a:gd name="T48" fmla="*/ 0 w 303"/>
                <a:gd name="T49" fmla="*/ 0 h 70"/>
                <a:gd name="T50" fmla="*/ 0 w 303"/>
                <a:gd name="T51" fmla="*/ 0 h 70"/>
                <a:gd name="T52" fmla="*/ 0 w 303"/>
                <a:gd name="T53" fmla="*/ 0 h 70"/>
                <a:gd name="T54" fmla="*/ 0 w 303"/>
                <a:gd name="T55" fmla="*/ 0 h 70"/>
                <a:gd name="T56" fmla="*/ 0 w 303"/>
                <a:gd name="T57" fmla="*/ 0 h 70"/>
                <a:gd name="T58" fmla="*/ 0 w 303"/>
                <a:gd name="T59" fmla="*/ 0 h 70"/>
                <a:gd name="T60" fmla="*/ 0 w 303"/>
                <a:gd name="T61" fmla="*/ 0 h 70"/>
                <a:gd name="T62" fmla="*/ 0 w 303"/>
                <a:gd name="T63" fmla="*/ 0 h 70"/>
                <a:gd name="T64" fmla="*/ 0 w 303"/>
                <a:gd name="T65" fmla="*/ 0 h 70"/>
                <a:gd name="T66" fmla="*/ 0 w 303"/>
                <a:gd name="T67" fmla="*/ 0 h 70"/>
                <a:gd name="T68" fmla="*/ 0 w 303"/>
                <a:gd name="T69" fmla="*/ 0 h 70"/>
                <a:gd name="T70" fmla="*/ 0 w 303"/>
                <a:gd name="T71" fmla="*/ 0 h 70"/>
                <a:gd name="T72" fmla="*/ 0 w 303"/>
                <a:gd name="T73" fmla="*/ 0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3"/>
                <a:gd name="T112" fmla="*/ 0 h 70"/>
                <a:gd name="T113" fmla="*/ 303 w 303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3" h="70">
                  <a:moveTo>
                    <a:pt x="303" y="62"/>
                  </a:moveTo>
                  <a:lnTo>
                    <a:pt x="303" y="65"/>
                  </a:lnTo>
                  <a:lnTo>
                    <a:pt x="301" y="67"/>
                  </a:lnTo>
                  <a:lnTo>
                    <a:pt x="297" y="69"/>
                  </a:lnTo>
                  <a:lnTo>
                    <a:pt x="295" y="70"/>
                  </a:lnTo>
                  <a:lnTo>
                    <a:pt x="276" y="55"/>
                  </a:lnTo>
                  <a:lnTo>
                    <a:pt x="258" y="41"/>
                  </a:lnTo>
                  <a:lnTo>
                    <a:pt x="238" y="31"/>
                  </a:lnTo>
                  <a:lnTo>
                    <a:pt x="218" y="24"/>
                  </a:lnTo>
                  <a:lnTo>
                    <a:pt x="197" y="19"/>
                  </a:lnTo>
                  <a:lnTo>
                    <a:pt x="178" y="15"/>
                  </a:lnTo>
                  <a:lnTo>
                    <a:pt x="157" y="12"/>
                  </a:lnTo>
                  <a:lnTo>
                    <a:pt x="137" y="12"/>
                  </a:lnTo>
                  <a:lnTo>
                    <a:pt x="117" y="12"/>
                  </a:lnTo>
                  <a:lnTo>
                    <a:pt x="97" y="15"/>
                  </a:lnTo>
                  <a:lnTo>
                    <a:pt x="79" y="17"/>
                  </a:lnTo>
                  <a:lnTo>
                    <a:pt x="60" y="21"/>
                  </a:lnTo>
                  <a:lnTo>
                    <a:pt x="43" y="25"/>
                  </a:lnTo>
                  <a:lnTo>
                    <a:pt x="27" y="27"/>
                  </a:lnTo>
                  <a:lnTo>
                    <a:pt x="13" y="31"/>
                  </a:lnTo>
                  <a:lnTo>
                    <a:pt x="0" y="35"/>
                  </a:lnTo>
                  <a:lnTo>
                    <a:pt x="8" y="27"/>
                  </a:lnTo>
                  <a:lnTo>
                    <a:pt x="18" y="20"/>
                  </a:lnTo>
                  <a:lnTo>
                    <a:pt x="33" y="14"/>
                  </a:lnTo>
                  <a:lnTo>
                    <a:pt x="51" y="9"/>
                  </a:lnTo>
                  <a:lnTo>
                    <a:pt x="71" y="4"/>
                  </a:lnTo>
                  <a:lnTo>
                    <a:pt x="93" y="1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6" y="1"/>
                  </a:lnTo>
                  <a:lnTo>
                    <a:pt x="189" y="5"/>
                  </a:lnTo>
                  <a:lnTo>
                    <a:pt x="213" y="10"/>
                  </a:lnTo>
                  <a:lnTo>
                    <a:pt x="236" y="16"/>
                  </a:lnTo>
                  <a:lnTo>
                    <a:pt x="257" y="25"/>
                  </a:lnTo>
                  <a:lnTo>
                    <a:pt x="275" y="35"/>
                  </a:lnTo>
                  <a:lnTo>
                    <a:pt x="291" y="47"/>
                  </a:lnTo>
                  <a:lnTo>
                    <a:pt x="303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8" name="Freeform 241"/>
            <p:cNvSpPr>
              <a:spLocks/>
            </p:cNvSpPr>
            <p:nvPr/>
          </p:nvSpPr>
          <p:spPr bwMode="auto">
            <a:xfrm>
              <a:off x="2674" y="2844"/>
              <a:ext cx="12" cy="21"/>
            </a:xfrm>
            <a:custGeom>
              <a:avLst/>
              <a:gdLst>
                <a:gd name="T0" fmla="*/ 0 w 37"/>
                <a:gd name="T1" fmla="*/ 0 h 63"/>
                <a:gd name="T2" fmla="*/ 0 w 37"/>
                <a:gd name="T3" fmla="*/ 0 h 63"/>
                <a:gd name="T4" fmla="*/ 0 w 37"/>
                <a:gd name="T5" fmla="*/ 0 h 63"/>
                <a:gd name="T6" fmla="*/ 0 w 37"/>
                <a:gd name="T7" fmla="*/ 0 h 63"/>
                <a:gd name="T8" fmla="*/ 0 w 37"/>
                <a:gd name="T9" fmla="*/ 0 h 63"/>
                <a:gd name="T10" fmla="*/ 0 w 37"/>
                <a:gd name="T11" fmla="*/ 0 h 63"/>
                <a:gd name="T12" fmla="*/ 0 w 37"/>
                <a:gd name="T13" fmla="*/ 0 h 63"/>
                <a:gd name="T14" fmla="*/ 0 w 37"/>
                <a:gd name="T15" fmla="*/ 0 h 63"/>
                <a:gd name="T16" fmla="*/ 0 w 37"/>
                <a:gd name="T17" fmla="*/ 0 h 63"/>
                <a:gd name="T18" fmla="*/ 0 w 37"/>
                <a:gd name="T19" fmla="*/ 0 h 63"/>
                <a:gd name="T20" fmla="*/ 0 w 37"/>
                <a:gd name="T21" fmla="*/ 0 h 63"/>
                <a:gd name="T22" fmla="*/ 0 w 37"/>
                <a:gd name="T23" fmla="*/ 0 h 63"/>
                <a:gd name="T24" fmla="*/ 0 w 3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63"/>
                <a:gd name="T41" fmla="*/ 37 w 37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63">
                  <a:moveTo>
                    <a:pt x="37" y="0"/>
                  </a:moveTo>
                  <a:lnTo>
                    <a:pt x="29" y="6"/>
                  </a:lnTo>
                  <a:lnTo>
                    <a:pt x="22" y="15"/>
                  </a:lnTo>
                  <a:lnTo>
                    <a:pt x="15" y="25"/>
                  </a:lnTo>
                  <a:lnTo>
                    <a:pt x="9" y="35"/>
                  </a:lnTo>
                  <a:lnTo>
                    <a:pt x="4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1" y="63"/>
                  </a:lnTo>
                  <a:lnTo>
                    <a:pt x="8" y="58"/>
                  </a:lnTo>
                  <a:lnTo>
                    <a:pt x="16" y="40"/>
                  </a:lnTo>
                  <a:lnTo>
                    <a:pt x="25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9" name="Freeform 242"/>
            <p:cNvSpPr>
              <a:spLocks/>
            </p:cNvSpPr>
            <p:nvPr/>
          </p:nvSpPr>
          <p:spPr bwMode="auto">
            <a:xfrm>
              <a:off x="2681" y="2842"/>
              <a:ext cx="15" cy="23"/>
            </a:xfrm>
            <a:custGeom>
              <a:avLst/>
              <a:gdLst>
                <a:gd name="T0" fmla="*/ 0 w 43"/>
                <a:gd name="T1" fmla="*/ 0 h 69"/>
                <a:gd name="T2" fmla="*/ 0 w 43"/>
                <a:gd name="T3" fmla="*/ 0 h 69"/>
                <a:gd name="T4" fmla="*/ 0 w 43"/>
                <a:gd name="T5" fmla="*/ 0 h 69"/>
                <a:gd name="T6" fmla="*/ 0 w 43"/>
                <a:gd name="T7" fmla="*/ 0 h 69"/>
                <a:gd name="T8" fmla="*/ 0 w 43"/>
                <a:gd name="T9" fmla="*/ 0 h 69"/>
                <a:gd name="T10" fmla="*/ 0 w 43"/>
                <a:gd name="T11" fmla="*/ 0 h 69"/>
                <a:gd name="T12" fmla="*/ 0 w 43"/>
                <a:gd name="T13" fmla="*/ 0 h 69"/>
                <a:gd name="T14" fmla="*/ 0 w 43"/>
                <a:gd name="T15" fmla="*/ 0 h 69"/>
                <a:gd name="T16" fmla="*/ 0 w 43"/>
                <a:gd name="T17" fmla="*/ 0 h 69"/>
                <a:gd name="T18" fmla="*/ 0 w 43"/>
                <a:gd name="T19" fmla="*/ 0 h 69"/>
                <a:gd name="T20" fmla="*/ 0 w 43"/>
                <a:gd name="T21" fmla="*/ 0 h 69"/>
                <a:gd name="T22" fmla="*/ 0 w 43"/>
                <a:gd name="T23" fmla="*/ 0 h 69"/>
                <a:gd name="T24" fmla="*/ 0 w 43"/>
                <a:gd name="T25" fmla="*/ 0 h 69"/>
                <a:gd name="T26" fmla="*/ 0 w 43"/>
                <a:gd name="T27" fmla="*/ 0 h 69"/>
                <a:gd name="T28" fmla="*/ 0 w 43"/>
                <a:gd name="T29" fmla="*/ 0 h 69"/>
                <a:gd name="T30" fmla="*/ 0 w 43"/>
                <a:gd name="T31" fmla="*/ 0 h 69"/>
                <a:gd name="T32" fmla="*/ 0 w 43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9"/>
                <a:gd name="T53" fmla="*/ 43 w 4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9">
                  <a:moveTo>
                    <a:pt x="1" y="69"/>
                  </a:moveTo>
                  <a:lnTo>
                    <a:pt x="0" y="66"/>
                  </a:lnTo>
                  <a:lnTo>
                    <a:pt x="1" y="59"/>
                  </a:lnTo>
                  <a:lnTo>
                    <a:pt x="4" y="50"/>
                  </a:lnTo>
                  <a:lnTo>
                    <a:pt x="9" y="40"/>
                  </a:lnTo>
                  <a:lnTo>
                    <a:pt x="16" y="29"/>
                  </a:lnTo>
                  <a:lnTo>
                    <a:pt x="24" y="17"/>
                  </a:lnTo>
                  <a:lnTo>
                    <a:pt x="33" y="7"/>
                  </a:lnTo>
                  <a:lnTo>
                    <a:pt x="43" y="0"/>
                  </a:lnTo>
                  <a:lnTo>
                    <a:pt x="38" y="9"/>
                  </a:lnTo>
                  <a:lnTo>
                    <a:pt x="33" y="19"/>
                  </a:lnTo>
                  <a:lnTo>
                    <a:pt x="26" y="30"/>
                  </a:lnTo>
                  <a:lnTo>
                    <a:pt x="20" y="41"/>
                  </a:lnTo>
                  <a:lnTo>
                    <a:pt x="14" y="52"/>
                  </a:lnTo>
                  <a:lnTo>
                    <a:pt x="8" y="61"/>
                  </a:lnTo>
                  <a:lnTo>
                    <a:pt x="4" y="67"/>
                  </a:lnTo>
                  <a:lnTo>
                    <a:pt x="1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0" name="Freeform 243"/>
            <p:cNvSpPr>
              <a:spLocks/>
            </p:cNvSpPr>
            <p:nvPr/>
          </p:nvSpPr>
          <p:spPr bwMode="auto">
            <a:xfrm>
              <a:off x="2696" y="2840"/>
              <a:ext cx="20" cy="30"/>
            </a:xfrm>
            <a:custGeom>
              <a:avLst/>
              <a:gdLst>
                <a:gd name="T0" fmla="*/ 0 w 59"/>
                <a:gd name="T1" fmla="*/ 0 h 90"/>
                <a:gd name="T2" fmla="*/ 0 w 59"/>
                <a:gd name="T3" fmla="*/ 0 h 90"/>
                <a:gd name="T4" fmla="*/ 0 w 59"/>
                <a:gd name="T5" fmla="*/ 0 h 90"/>
                <a:gd name="T6" fmla="*/ 0 w 59"/>
                <a:gd name="T7" fmla="*/ 0 h 90"/>
                <a:gd name="T8" fmla="*/ 0 w 59"/>
                <a:gd name="T9" fmla="*/ 0 h 90"/>
                <a:gd name="T10" fmla="*/ 0 w 59"/>
                <a:gd name="T11" fmla="*/ 0 h 90"/>
                <a:gd name="T12" fmla="*/ 0 w 59"/>
                <a:gd name="T13" fmla="*/ 0 h 90"/>
                <a:gd name="T14" fmla="*/ 0 w 59"/>
                <a:gd name="T15" fmla="*/ 0 h 90"/>
                <a:gd name="T16" fmla="*/ 0 w 59"/>
                <a:gd name="T17" fmla="*/ 0 h 90"/>
                <a:gd name="T18" fmla="*/ 0 w 59"/>
                <a:gd name="T19" fmla="*/ 0 h 90"/>
                <a:gd name="T20" fmla="*/ 0 w 59"/>
                <a:gd name="T21" fmla="*/ 0 h 90"/>
                <a:gd name="T22" fmla="*/ 0 w 59"/>
                <a:gd name="T23" fmla="*/ 0 h 90"/>
                <a:gd name="T24" fmla="*/ 0 w 59"/>
                <a:gd name="T25" fmla="*/ 0 h 90"/>
                <a:gd name="T26" fmla="*/ 0 w 59"/>
                <a:gd name="T27" fmla="*/ 0 h 90"/>
                <a:gd name="T28" fmla="*/ 0 w 59"/>
                <a:gd name="T29" fmla="*/ 0 h 90"/>
                <a:gd name="T30" fmla="*/ 0 w 59"/>
                <a:gd name="T31" fmla="*/ 0 h 90"/>
                <a:gd name="T32" fmla="*/ 0 w 59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90"/>
                <a:gd name="T53" fmla="*/ 59 w 59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90">
                  <a:moveTo>
                    <a:pt x="1" y="90"/>
                  </a:moveTo>
                  <a:lnTo>
                    <a:pt x="0" y="85"/>
                  </a:lnTo>
                  <a:lnTo>
                    <a:pt x="2" y="76"/>
                  </a:lnTo>
                  <a:lnTo>
                    <a:pt x="8" y="62"/>
                  </a:lnTo>
                  <a:lnTo>
                    <a:pt x="14" y="48"/>
                  </a:lnTo>
                  <a:lnTo>
                    <a:pt x="25" y="33"/>
                  </a:lnTo>
                  <a:lnTo>
                    <a:pt x="35" y="18"/>
                  </a:lnTo>
                  <a:lnTo>
                    <a:pt x="47" y="7"/>
                  </a:lnTo>
                  <a:lnTo>
                    <a:pt x="59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8" y="33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3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1" name="Freeform 244"/>
            <p:cNvSpPr>
              <a:spLocks/>
            </p:cNvSpPr>
            <p:nvPr/>
          </p:nvSpPr>
          <p:spPr bwMode="auto">
            <a:xfrm>
              <a:off x="2713" y="2841"/>
              <a:ext cx="23" cy="32"/>
            </a:xfrm>
            <a:custGeom>
              <a:avLst/>
              <a:gdLst>
                <a:gd name="T0" fmla="*/ 0 w 64"/>
                <a:gd name="T1" fmla="*/ 0 h 98"/>
                <a:gd name="T2" fmla="*/ 0 w 64"/>
                <a:gd name="T3" fmla="*/ 0 h 98"/>
                <a:gd name="T4" fmla="*/ 0 w 64"/>
                <a:gd name="T5" fmla="*/ 0 h 98"/>
                <a:gd name="T6" fmla="*/ 0 w 64"/>
                <a:gd name="T7" fmla="*/ 0 h 98"/>
                <a:gd name="T8" fmla="*/ 0 w 64"/>
                <a:gd name="T9" fmla="*/ 0 h 98"/>
                <a:gd name="T10" fmla="*/ 0 w 64"/>
                <a:gd name="T11" fmla="*/ 0 h 98"/>
                <a:gd name="T12" fmla="*/ 0 w 64"/>
                <a:gd name="T13" fmla="*/ 0 h 98"/>
                <a:gd name="T14" fmla="*/ 0 w 64"/>
                <a:gd name="T15" fmla="*/ 0 h 98"/>
                <a:gd name="T16" fmla="*/ 0 w 64"/>
                <a:gd name="T17" fmla="*/ 0 h 98"/>
                <a:gd name="T18" fmla="*/ 0 w 64"/>
                <a:gd name="T19" fmla="*/ 0 h 98"/>
                <a:gd name="T20" fmla="*/ 0 w 64"/>
                <a:gd name="T21" fmla="*/ 0 h 98"/>
                <a:gd name="T22" fmla="*/ 0 w 64"/>
                <a:gd name="T23" fmla="*/ 0 h 98"/>
                <a:gd name="T24" fmla="*/ 0 w 64"/>
                <a:gd name="T25" fmla="*/ 0 h 98"/>
                <a:gd name="T26" fmla="*/ 0 w 64"/>
                <a:gd name="T27" fmla="*/ 0 h 98"/>
                <a:gd name="T28" fmla="*/ 0 w 64"/>
                <a:gd name="T29" fmla="*/ 0 h 98"/>
                <a:gd name="T30" fmla="*/ 0 w 64"/>
                <a:gd name="T31" fmla="*/ 0 h 98"/>
                <a:gd name="T32" fmla="*/ 0 w 64"/>
                <a:gd name="T33" fmla="*/ 0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98"/>
                <a:gd name="T53" fmla="*/ 64 w 64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98">
                  <a:moveTo>
                    <a:pt x="1" y="98"/>
                  </a:moveTo>
                  <a:lnTo>
                    <a:pt x="0" y="93"/>
                  </a:lnTo>
                  <a:lnTo>
                    <a:pt x="2" y="82"/>
                  </a:lnTo>
                  <a:lnTo>
                    <a:pt x="9" y="67"/>
                  </a:lnTo>
                  <a:lnTo>
                    <a:pt x="18" y="50"/>
                  </a:lnTo>
                  <a:lnTo>
                    <a:pt x="29" y="34"/>
                  </a:lnTo>
                  <a:lnTo>
                    <a:pt x="42" y="19"/>
                  </a:lnTo>
                  <a:lnTo>
                    <a:pt x="54" y="7"/>
                  </a:lnTo>
                  <a:lnTo>
                    <a:pt x="64" y="0"/>
                  </a:lnTo>
                  <a:lnTo>
                    <a:pt x="60" y="8"/>
                  </a:lnTo>
                  <a:lnTo>
                    <a:pt x="52" y="20"/>
                  </a:lnTo>
                  <a:lnTo>
                    <a:pt x="43" y="37"/>
                  </a:lnTo>
                  <a:lnTo>
                    <a:pt x="33" y="54"/>
                  </a:lnTo>
                  <a:lnTo>
                    <a:pt x="22" y="72"/>
                  </a:lnTo>
                  <a:lnTo>
                    <a:pt x="13" y="85"/>
                  </a:lnTo>
                  <a:lnTo>
                    <a:pt x="5" y="95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2" name="Freeform 245"/>
            <p:cNvSpPr>
              <a:spLocks/>
            </p:cNvSpPr>
            <p:nvPr/>
          </p:nvSpPr>
          <p:spPr bwMode="auto">
            <a:xfrm>
              <a:off x="2725" y="2844"/>
              <a:ext cx="23" cy="27"/>
            </a:xfrm>
            <a:custGeom>
              <a:avLst/>
              <a:gdLst>
                <a:gd name="T0" fmla="*/ 0 w 68"/>
                <a:gd name="T1" fmla="*/ 0 h 80"/>
                <a:gd name="T2" fmla="*/ 0 w 68"/>
                <a:gd name="T3" fmla="*/ 0 h 80"/>
                <a:gd name="T4" fmla="*/ 0 w 68"/>
                <a:gd name="T5" fmla="*/ 0 h 80"/>
                <a:gd name="T6" fmla="*/ 0 w 68"/>
                <a:gd name="T7" fmla="*/ 0 h 80"/>
                <a:gd name="T8" fmla="*/ 0 w 68"/>
                <a:gd name="T9" fmla="*/ 0 h 80"/>
                <a:gd name="T10" fmla="*/ 0 w 68"/>
                <a:gd name="T11" fmla="*/ 0 h 80"/>
                <a:gd name="T12" fmla="*/ 0 w 68"/>
                <a:gd name="T13" fmla="*/ 0 h 80"/>
                <a:gd name="T14" fmla="*/ 0 w 68"/>
                <a:gd name="T15" fmla="*/ 0 h 80"/>
                <a:gd name="T16" fmla="*/ 0 w 68"/>
                <a:gd name="T17" fmla="*/ 0 h 80"/>
                <a:gd name="T18" fmla="*/ 0 w 68"/>
                <a:gd name="T19" fmla="*/ 0 h 80"/>
                <a:gd name="T20" fmla="*/ 0 w 68"/>
                <a:gd name="T21" fmla="*/ 0 h 80"/>
                <a:gd name="T22" fmla="*/ 0 w 68"/>
                <a:gd name="T23" fmla="*/ 0 h 80"/>
                <a:gd name="T24" fmla="*/ 0 w 68"/>
                <a:gd name="T25" fmla="*/ 0 h 80"/>
                <a:gd name="T26" fmla="*/ 0 w 68"/>
                <a:gd name="T27" fmla="*/ 0 h 80"/>
                <a:gd name="T28" fmla="*/ 0 w 68"/>
                <a:gd name="T29" fmla="*/ 0 h 80"/>
                <a:gd name="T30" fmla="*/ 0 w 68"/>
                <a:gd name="T31" fmla="*/ 0 h 80"/>
                <a:gd name="T32" fmla="*/ 0 w 68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80"/>
                <a:gd name="T53" fmla="*/ 68 w 68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80">
                  <a:moveTo>
                    <a:pt x="0" y="80"/>
                  </a:moveTo>
                  <a:lnTo>
                    <a:pt x="0" y="76"/>
                  </a:lnTo>
                  <a:lnTo>
                    <a:pt x="5" y="66"/>
                  </a:lnTo>
                  <a:lnTo>
                    <a:pt x="13" y="54"/>
                  </a:lnTo>
                  <a:lnTo>
                    <a:pt x="23" y="40"/>
                  </a:lnTo>
                  <a:lnTo>
                    <a:pt x="35" y="26"/>
                  </a:lnTo>
                  <a:lnTo>
                    <a:pt x="47" y="14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4" y="19"/>
                  </a:lnTo>
                  <a:lnTo>
                    <a:pt x="44" y="34"/>
                  </a:lnTo>
                  <a:lnTo>
                    <a:pt x="34" y="48"/>
                  </a:lnTo>
                  <a:lnTo>
                    <a:pt x="23" y="61"/>
                  </a:lnTo>
                  <a:lnTo>
                    <a:pt x="13" y="73"/>
                  </a:lnTo>
                  <a:lnTo>
                    <a:pt x="5" y="7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3" name="Freeform 246"/>
            <p:cNvSpPr>
              <a:spLocks/>
            </p:cNvSpPr>
            <p:nvPr/>
          </p:nvSpPr>
          <p:spPr bwMode="auto">
            <a:xfrm>
              <a:off x="2737" y="2848"/>
              <a:ext cx="21" cy="22"/>
            </a:xfrm>
            <a:custGeom>
              <a:avLst/>
              <a:gdLst>
                <a:gd name="T0" fmla="*/ 0 w 60"/>
                <a:gd name="T1" fmla="*/ 0 h 67"/>
                <a:gd name="T2" fmla="*/ 0 w 60"/>
                <a:gd name="T3" fmla="*/ 0 h 67"/>
                <a:gd name="T4" fmla="*/ 0 w 60"/>
                <a:gd name="T5" fmla="*/ 0 h 67"/>
                <a:gd name="T6" fmla="*/ 0 w 60"/>
                <a:gd name="T7" fmla="*/ 0 h 67"/>
                <a:gd name="T8" fmla="*/ 0 w 60"/>
                <a:gd name="T9" fmla="*/ 0 h 67"/>
                <a:gd name="T10" fmla="*/ 0 w 60"/>
                <a:gd name="T11" fmla="*/ 0 h 67"/>
                <a:gd name="T12" fmla="*/ 0 w 60"/>
                <a:gd name="T13" fmla="*/ 0 h 67"/>
                <a:gd name="T14" fmla="*/ 0 w 60"/>
                <a:gd name="T15" fmla="*/ 0 h 67"/>
                <a:gd name="T16" fmla="*/ 0 w 60"/>
                <a:gd name="T17" fmla="*/ 0 h 67"/>
                <a:gd name="T18" fmla="*/ 0 w 60"/>
                <a:gd name="T19" fmla="*/ 0 h 67"/>
                <a:gd name="T20" fmla="*/ 0 w 60"/>
                <a:gd name="T21" fmla="*/ 0 h 67"/>
                <a:gd name="T22" fmla="*/ 0 w 60"/>
                <a:gd name="T23" fmla="*/ 0 h 67"/>
                <a:gd name="T24" fmla="*/ 0 w 60"/>
                <a:gd name="T25" fmla="*/ 0 h 67"/>
                <a:gd name="T26" fmla="*/ 0 w 60"/>
                <a:gd name="T27" fmla="*/ 0 h 67"/>
                <a:gd name="T28" fmla="*/ 0 w 60"/>
                <a:gd name="T29" fmla="*/ 0 h 67"/>
                <a:gd name="T30" fmla="*/ 0 w 60"/>
                <a:gd name="T31" fmla="*/ 0 h 67"/>
                <a:gd name="T32" fmla="*/ 0 w 60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7"/>
                <a:gd name="T53" fmla="*/ 60 w 60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7">
                  <a:moveTo>
                    <a:pt x="2" y="67"/>
                  </a:moveTo>
                  <a:lnTo>
                    <a:pt x="0" y="62"/>
                  </a:lnTo>
                  <a:lnTo>
                    <a:pt x="3" y="54"/>
                  </a:lnTo>
                  <a:lnTo>
                    <a:pt x="8" y="44"/>
                  </a:lnTo>
                  <a:lnTo>
                    <a:pt x="16" y="33"/>
                  </a:lnTo>
                  <a:lnTo>
                    <a:pt x="25" y="23"/>
                  </a:lnTo>
                  <a:lnTo>
                    <a:pt x="36" y="13"/>
                  </a:lnTo>
                  <a:lnTo>
                    <a:pt x="48" y="5"/>
                  </a:lnTo>
                  <a:lnTo>
                    <a:pt x="60" y="0"/>
                  </a:lnTo>
                  <a:lnTo>
                    <a:pt x="53" y="7"/>
                  </a:lnTo>
                  <a:lnTo>
                    <a:pt x="47" y="17"/>
                  </a:lnTo>
                  <a:lnTo>
                    <a:pt x="37" y="28"/>
                  </a:lnTo>
                  <a:lnTo>
                    <a:pt x="28" y="40"/>
                  </a:lnTo>
                  <a:lnTo>
                    <a:pt x="19" y="52"/>
                  </a:lnTo>
                  <a:lnTo>
                    <a:pt x="12" y="60"/>
                  </a:lnTo>
                  <a:lnTo>
                    <a:pt x="6" y="65"/>
                  </a:lnTo>
                  <a:lnTo>
                    <a:pt x="2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4" name="Freeform 247"/>
            <p:cNvSpPr>
              <a:spLocks/>
            </p:cNvSpPr>
            <p:nvPr/>
          </p:nvSpPr>
          <p:spPr bwMode="auto">
            <a:xfrm>
              <a:off x="2750" y="2854"/>
              <a:ext cx="17" cy="15"/>
            </a:xfrm>
            <a:custGeom>
              <a:avLst/>
              <a:gdLst>
                <a:gd name="T0" fmla="*/ 0 w 52"/>
                <a:gd name="T1" fmla="*/ 0 h 46"/>
                <a:gd name="T2" fmla="*/ 0 w 52"/>
                <a:gd name="T3" fmla="*/ 0 h 46"/>
                <a:gd name="T4" fmla="*/ 0 w 52"/>
                <a:gd name="T5" fmla="*/ 0 h 46"/>
                <a:gd name="T6" fmla="*/ 0 w 52"/>
                <a:gd name="T7" fmla="*/ 0 h 46"/>
                <a:gd name="T8" fmla="*/ 0 w 52"/>
                <a:gd name="T9" fmla="*/ 0 h 46"/>
                <a:gd name="T10" fmla="*/ 0 w 52"/>
                <a:gd name="T11" fmla="*/ 0 h 46"/>
                <a:gd name="T12" fmla="*/ 0 w 52"/>
                <a:gd name="T13" fmla="*/ 0 h 46"/>
                <a:gd name="T14" fmla="*/ 0 w 52"/>
                <a:gd name="T15" fmla="*/ 0 h 46"/>
                <a:gd name="T16" fmla="*/ 0 w 52"/>
                <a:gd name="T17" fmla="*/ 0 h 46"/>
                <a:gd name="T18" fmla="*/ 0 w 52"/>
                <a:gd name="T19" fmla="*/ 0 h 46"/>
                <a:gd name="T20" fmla="*/ 0 w 52"/>
                <a:gd name="T21" fmla="*/ 0 h 46"/>
                <a:gd name="T22" fmla="*/ 0 w 52"/>
                <a:gd name="T23" fmla="*/ 0 h 46"/>
                <a:gd name="T24" fmla="*/ 0 w 52"/>
                <a:gd name="T25" fmla="*/ 0 h 46"/>
                <a:gd name="T26" fmla="*/ 0 w 52"/>
                <a:gd name="T27" fmla="*/ 0 h 46"/>
                <a:gd name="T28" fmla="*/ 0 w 52"/>
                <a:gd name="T29" fmla="*/ 0 h 46"/>
                <a:gd name="T30" fmla="*/ 0 w 52"/>
                <a:gd name="T31" fmla="*/ 0 h 46"/>
                <a:gd name="T32" fmla="*/ 0 w 52"/>
                <a:gd name="T33" fmla="*/ 0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46"/>
                <a:gd name="T53" fmla="*/ 52 w 52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46">
                  <a:moveTo>
                    <a:pt x="0" y="46"/>
                  </a:moveTo>
                  <a:lnTo>
                    <a:pt x="0" y="43"/>
                  </a:lnTo>
                  <a:lnTo>
                    <a:pt x="4" y="36"/>
                  </a:lnTo>
                  <a:lnTo>
                    <a:pt x="11" y="29"/>
                  </a:lnTo>
                  <a:lnTo>
                    <a:pt x="19" y="20"/>
                  </a:lnTo>
                  <a:lnTo>
                    <a:pt x="28" y="11"/>
                  </a:lnTo>
                  <a:lnTo>
                    <a:pt x="37" y="5"/>
                  </a:lnTo>
                  <a:lnTo>
                    <a:pt x="46" y="1"/>
                  </a:lnTo>
                  <a:lnTo>
                    <a:pt x="52" y="0"/>
                  </a:lnTo>
                  <a:lnTo>
                    <a:pt x="46" y="5"/>
                  </a:lnTo>
                  <a:lnTo>
                    <a:pt x="40" y="11"/>
                  </a:lnTo>
                  <a:lnTo>
                    <a:pt x="33" y="19"/>
                  </a:lnTo>
                  <a:lnTo>
                    <a:pt x="25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4" y="45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5" name="Freeform 248"/>
            <p:cNvSpPr>
              <a:spLocks/>
            </p:cNvSpPr>
            <p:nvPr/>
          </p:nvSpPr>
          <p:spPr bwMode="auto">
            <a:xfrm>
              <a:off x="2762" y="2858"/>
              <a:ext cx="12" cy="9"/>
            </a:xfrm>
            <a:custGeom>
              <a:avLst/>
              <a:gdLst>
                <a:gd name="T0" fmla="*/ 0 w 34"/>
                <a:gd name="T1" fmla="*/ 0 h 29"/>
                <a:gd name="T2" fmla="*/ 0 w 34"/>
                <a:gd name="T3" fmla="*/ 0 h 29"/>
                <a:gd name="T4" fmla="*/ 0 w 34"/>
                <a:gd name="T5" fmla="*/ 0 h 29"/>
                <a:gd name="T6" fmla="*/ 0 w 34"/>
                <a:gd name="T7" fmla="*/ 0 h 29"/>
                <a:gd name="T8" fmla="*/ 0 w 34"/>
                <a:gd name="T9" fmla="*/ 0 h 29"/>
                <a:gd name="T10" fmla="*/ 0 w 34"/>
                <a:gd name="T11" fmla="*/ 0 h 29"/>
                <a:gd name="T12" fmla="*/ 0 w 34"/>
                <a:gd name="T13" fmla="*/ 0 h 29"/>
                <a:gd name="T14" fmla="*/ 0 w 34"/>
                <a:gd name="T15" fmla="*/ 0 h 29"/>
                <a:gd name="T16" fmla="*/ 0 w 34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29"/>
                <a:gd name="T29" fmla="*/ 34 w 34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29">
                  <a:moveTo>
                    <a:pt x="0" y="29"/>
                  </a:moveTo>
                  <a:lnTo>
                    <a:pt x="1" y="22"/>
                  </a:lnTo>
                  <a:lnTo>
                    <a:pt x="10" y="1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22" y="7"/>
                  </a:lnTo>
                  <a:lnTo>
                    <a:pt x="11" y="19"/>
                  </a:lnTo>
                  <a:lnTo>
                    <a:pt x="5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6" name="Freeform 249"/>
            <p:cNvSpPr>
              <a:spLocks/>
            </p:cNvSpPr>
            <p:nvPr/>
          </p:nvSpPr>
          <p:spPr bwMode="auto">
            <a:xfrm>
              <a:off x="2665" y="2848"/>
              <a:ext cx="14" cy="13"/>
            </a:xfrm>
            <a:custGeom>
              <a:avLst/>
              <a:gdLst>
                <a:gd name="T0" fmla="*/ 0 w 39"/>
                <a:gd name="T1" fmla="*/ 0 h 39"/>
                <a:gd name="T2" fmla="*/ 0 w 39"/>
                <a:gd name="T3" fmla="*/ 0 h 39"/>
                <a:gd name="T4" fmla="*/ 0 w 39"/>
                <a:gd name="T5" fmla="*/ 0 h 39"/>
                <a:gd name="T6" fmla="*/ 0 w 39"/>
                <a:gd name="T7" fmla="*/ 0 h 39"/>
                <a:gd name="T8" fmla="*/ 0 w 39"/>
                <a:gd name="T9" fmla="*/ 0 h 39"/>
                <a:gd name="T10" fmla="*/ 0 w 39"/>
                <a:gd name="T11" fmla="*/ 0 h 39"/>
                <a:gd name="T12" fmla="*/ 0 w 39"/>
                <a:gd name="T13" fmla="*/ 0 h 39"/>
                <a:gd name="T14" fmla="*/ 0 w 39"/>
                <a:gd name="T15" fmla="*/ 0 h 39"/>
                <a:gd name="T16" fmla="*/ 0 w 39"/>
                <a:gd name="T17" fmla="*/ 0 h 39"/>
                <a:gd name="T18" fmla="*/ 0 w 39"/>
                <a:gd name="T19" fmla="*/ 0 h 39"/>
                <a:gd name="T20" fmla="*/ 0 w 39"/>
                <a:gd name="T21" fmla="*/ 0 h 39"/>
                <a:gd name="T22" fmla="*/ 0 w 39"/>
                <a:gd name="T23" fmla="*/ 0 h 39"/>
                <a:gd name="T24" fmla="*/ 0 w 39"/>
                <a:gd name="T25" fmla="*/ 0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9"/>
                <a:gd name="T41" fmla="*/ 39 w 39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9">
                  <a:moveTo>
                    <a:pt x="39" y="0"/>
                  </a:moveTo>
                  <a:lnTo>
                    <a:pt x="33" y="10"/>
                  </a:lnTo>
                  <a:lnTo>
                    <a:pt x="22" y="25"/>
                  </a:lnTo>
                  <a:lnTo>
                    <a:pt x="10" y="38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4" y="19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5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7" name="Freeform 250"/>
            <p:cNvSpPr>
              <a:spLocks/>
            </p:cNvSpPr>
            <p:nvPr/>
          </p:nvSpPr>
          <p:spPr bwMode="auto">
            <a:xfrm>
              <a:off x="2663" y="2841"/>
              <a:ext cx="16" cy="6"/>
            </a:xfrm>
            <a:custGeom>
              <a:avLst/>
              <a:gdLst>
                <a:gd name="T0" fmla="*/ 0 w 47"/>
                <a:gd name="T1" fmla="*/ 0 h 19"/>
                <a:gd name="T2" fmla="*/ 0 w 47"/>
                <a:gd name="T3" fmla="*/ 0 h 19"/>
                <a:gd name="T4" fmla="*/ 0 w 47"/>
                <a:gd name="T5" fmla="*/ 0 h 19"/>
                <a:gd name="T6" fmla="*/ 0 w 47"/>
                <a:gd name="T7" fmla="*/ 0 h 19"/>
                <a:gd name="T8" fmla="*/ 0 w 47"/>
                <a:gd name="T9" fmla="*/ 0 h 19"/>
                <a:gd name="T10" fmla="*/ 0 w 47"/>
                <a:gd name="T11" fmla="*/ 0 h 19"/>
                <a:gd name="T12" fmla="*/ 0 w 47"/>
                <a:gd name="T13" fmla="*/ 0 h 19"/>
                <a:gd name="T14" fmla="*/ 0 w 47"/>
                <a:gd name="T15" fmla="*/ 0 h 19"/>
                <a:gd name="T16" fmla="*/ 0 w 47"/>
                <a:gd name="T17" fmla="*/ 0 h 19"/>
                <a:gd name="T18" fmla="*/ 0 w 47"/>
                <a:gd name="T19" fmla="*/ 0 h 19"/>
                <a:gd name="T20" fmla="*/ 0 w 47"/>
                <a:gd name="T21" fmla="*/ 0 h 19"/>
                <a:gd name="T22" fmla="*/ 0 w 47"/>
                <a:gd name="T23" fmla="*/ 0 h 19"/>
                <a:gd name="T24" fmla="*/ 0 w 47"/>
                <a:gd name="T25" fmla="*/ 0 h 19"/>
                <a:gd name="T26" fmla="*/ 0 w 47"/>
                <a:gd name="T27" fmla="*/ 0 h 19"/>
                <a:gd name="T28" fmla="*/ 0 w 47"/>
                <a:gd name="T29" fmla="*/ 0 h 19"/>
                <a:gd name="T30" fmla="*/ 0 w 47"/>
                <a:gd name="T31" fmla="*/ 0 h 19"/>
                <a:gd name="T32" fmla="*/ 0 w 47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9"/>
                <a:gd name="T53" fmla="*/ 47 w 4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9">
                  <a:moveTo>
                    <a:pt x="47" y="19"/>
                  </a:moveTo>
                  <a:lnTo>
                    <a:pt x="44" y="18"/>
                  </a:lnTo>
                  <a:lnTo>
                    <a:pt x="39" y="14"/>
                  </a:lnTo>
                  <a:lnTo>
                    <a:pt x="31" y="10"/>
                  </a:lnTo>
                  <a:lnTo>
                    <a:pt x="24" y="6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8"/>
                  </a:lnTo>
                  <a:lnTo>
                    <a:pt x="10" y="10"/>
                  </a:lnTo>
                  <a:lnTo>
                    <a:pt x="18" y="13"/>
                  </a:lnTo>
                  <a:lnTo>
                    <a:pt x="26" y="15"/>
                  </a:lnTo>
                  <a:lnTo>
                    <a:pt x="33" y="16"/>
                  </a:lnTo>
                  <a:lnTo>
                    <a:pt x="41" y="18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8" name="Freeform 251"/>
            <p:cNvSpPr>
              <a:spLocks/>
            </p:cNvSpPr>
            <p:nvPr/>
          </p:nvSpPr>
          <p:spPr bwMode="auto">
            <a:xfrm>
              <a:off x="2658" y="2849"/>
              <a:ext cx="18" cy="4"/>
            </a:xfrm>
            <a:custGeom>
              <a:avLst/>
              <a:gdLst>
                <a:gd name="T0" fmla="*/ 0 w 51"/>
                <a:gd name="T1" fmla="*/ 0 h 11"/>
                <a:gd name="T2" fmla="*/ 0 w 51"/>
                <a:gd name="T3" fmla="*/ 0 h 11"/>
                <a:gd name="T4" fmla="*/ 0 w 51"/>
                <a:gd name="T5" fmla="*/ 0 h 11"/>
                <a:gd name="T6" fmla="*/ 0 w 51"/>
                <a:gd name="T7" fmla="*/ 0 h 11"/>
                <a:gd name="T8" fmla="*/ 0 w 51"/>
                <a:gd name="T9" fmla="*/ 0 h 11"/>
                <a:gd name="T10" fmla="*/ 0 w 51"/>
                <a:gd name="T11" fmla="*/ 0 h 11"/>
                <a:gd name="T12" fmla="*/ 0 w 51"/>
                <a:gd name="T13" fmla="*/ 0 h 11"/>
                <a:gd name="T14" fmla="*/ 0 w 51"/>
                <a:gd name="T15" fmla="*/ 0 h 11"/>
                <a:gd name="T16" fmla="*/ 0 w 51"/>
                <a:gd name="T17" fmla="*/ 0 h 11"/>
                <a:gd name="T18" fmla="*/ 0 w 51"/>
                <a:gd name="T19" fmla="*/ 0 h 11"/>
                <a:gd name="T20" fmla="*/ 0 w 51"/>
                <a:gd name="T21" fmla="*/ 0 h 11"/>
                <a:gd name="T22" fmla="*/ 0 w 51"/>
                <a:gd name="T23" fmla="*/ 0 h 11"/>
                <a:gd name="T24" fmla="*/ 0 w 51"/>
                <a:gd name="T25" fmla="*/ 0 h 11"/>
                <a:gd name="T26" fmla="*/ 0 w 51"/>
                <a:gd name="T27" fmla="*/ 0 h 11"/>
                <a:gd name="T28" fmla="*/ 0 w 51"/>
                <a:gd name="T29" fmla="*/ 0 h 11"/>
                <a:gd name="T30" fmla="*/ 0 w 51"/>
                <a:gd name="T31" fmla="*/ 0 h 11"/>
                <a:gd name="T32" fmla="*/ 0 w 51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1"/>
                <a:gd name="T53" fmla="*/ 51 w 51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1">
                  <a:moveTo>
                    <a:pt x="51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3" y="11"/>
                  </a:lnTo>
                  <a:lnTo>
                    <a:pt x="22" y="9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4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9" name="Freeform 252"/>
            <p:cNvSpPr>
              <a:spLocks/>
            </p:cNvSpPr>
            <p:nvPr/>
          </p:nvSpPr>
          <p:spPr bwMode="auto">
            <a:xfrm>
              <a:off x="2668" y="2833"/>
              <a:ext cx="16" cy="12"/>
            </a:xfrm>
            <a:custGeom>
              <a:avLst/>
              <a:gdLst>
                <a:gd name="T0" fmla="*/ 0 w 47"/>
                <a:gd name="T1" fmla="*/ 0 h 36"/>
                <a:gd name="T2" fmla="*/ 0 w 47"/>
                <a:gd name="T3" fmla="*/ 0 h 36"/>
                <a:gd name="T4" fmla="*/ 0 w 47"/>
                <a:gd name="T5" fmla="*/ 0 h 36"/>
                <a:gd name="T6" fmla="*/ 0 w 47"/>
                <a:gd name="T7" fmla="*/ 0 h 36"/>
                <a:gd name="T8" fmla="*/ 0 w 47"/>
                <a:gd name="T9" fmla="*/ 0 h 36"/>
                <a:gd name="T10" fmla="*/ 0 w 47"/>
                <a:gd name="T11" fmla="*/ 0 h 36"/>
                <a:gd name="T12" fmla="*/ 0 w 47"/>
                <a:gd name="T13" fmla="*/ 0 h 36"/>
                <a:gd name="T14" fmla="*/ 0 w 47"/>
                <a:gd name="T15" fmla="*/ 0 h 36"/>
                <a:gd name="T16" fmla="*/ 0 w 47"/>
                <a:gd name="T17" fmla="*/ 0 h 36"/>
                <a:gd name="T18" fmla="*/ 0 w 47"/>
                <a:gd name="T19" fmla="*/ 0 h 36"/>
                <a:gd name="T20" fmla="*/ 0 w 47"/>
                <a:gd name="T21" fmla="*/ 0 h 36"/>
                <a:gd name="T22" fmla="*/ 0 w 47"/>
                <a:gd name="T23" fmla="*/ 0 h 36"/>
                <a:gd name="T24" fmla="*/ 0 w 47"/>
                <a:gd name="T25" fmla="*/ 0 h 36"/>
                <a:gd name="T26" fmla="*/ 0 w 47"/>
                <a:gd name="T27" fmla="*/ 0 h 36"/>
                <a:gd name="T28" fmla="*/ 0 w 47"/>
                <a:gd name="T29" fmla="*/ 0 h 36"/>
                <a:gd name="T30" fmla="*/ 0 w 47"/>
                <a:gd name="T31" fmla="*/ 0 h 36"/>
                <a:gd name="T32" fmla="*/ 0 w 47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6"/>
                <a:gd name="T53" fmla="*/ 47 w 4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6">
                  <a:moveTo>
                    <a:pt x="47" y="36"/>
                  </a:moveTo>
                  <a:lnTo>
                    <a:pt x="41" y="33"/>
                  </a:lnTo>
                  <a:lnTo>
                    <a:pt x="33" y="28"/>
                  </a:lnTo>
                  <a:lnTo>
                    <a:pt x="25" y="23"/>
                  </a:lnTo>
                  <a:lnTo>
                    <a:pt x="16" y="17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7" y="7"/>
                  </a:lnTo>
                  <a:lnTo>
                    <a:pt x="25" y="13"/>
                  </a:lnTo>
                  <a:lnTo>
                    <a:pt x="32" y="19"/>
                  </a:lnTo>
                  <a:lnTo>
                    <a:pt x="38" y="27"/>
                  </a:lnTo>
                  <a:lnTo>
                    <a:pt x="43" y="32"/>
                  </a:lnTo>
                  <a:lnTo>
                    <a:pt x="47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0" name="Freeform 253"/>
            <p:cNvSpPr>
              <a:spLocks/>
            </p:cNvSpPr>
            <p:nvPr/>
          </p:nvSpPr>
          <p:spPr bwMode="auto">
            <a:xfrm>
              <a:off x="2765" y="2834"/>
              <a:ext cx="5" cy="21"/>
            </a:xfrm>
            <a:custGeom>
              <a:avLst/>
              <a:gdLst>
                <a:gd name="T0" fmla="*/ 0 w 15"/>
                <a:gd name="T1" fmla="*/ 0 h 63"/>
                <a:gd name="T2" fmla="*/ 0 w 15"/>
                <a:gd name="T3" fmla="*/ 0 h 63"/>
                <a:gd name="T4" fmla="*/ 0 w 15"/>
                <a:gd name="T5" fmla="*/ 0 h 63"/>
                <a:gd name="T6" fmla="*/ 0 w 15"/>
                <a:gd name="T7" fmla="*/ 0 h 63"/>
                <a:gd name="T8" fmla="*/ 0 w 15"/>
                <a:gd name="T9" fmla="*/ 0 h 63"/>
                <a:gd name="T10" fmla="*/ 0 w 15"/>
                <a:gd name="T11" fmla="*/ 0 h 63"/>
                <a:gd name="T12" fmla="*/ 0 w 15"/>
                <a:gd name="T13" fmla="*/ 0 h 63"/>
                <a:gd name="T14" fmla="*/ 0 w 15"/>
                <a:gd name="T15" fmla="*/ 0 h 63"/>
                <a:gd name="T16" fmla="*/ 0 w 15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3"/>
                <a:gd name="T29" fmla="*/ 15 w 15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3">
                  <a:moveTo>
                    <a:pt x="3" y="63"/>
                  </a:moveTo>
                  <a:lnTo>
                    <a:pt x="1" y="46"/>
                  </a:lnTo>
                  <a:lnTo>
                    <a:pt x="0" y="26"/>
                  </a:lnTo>
                  <a:lnTo>
                    <a:pt x="3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2" y="25"/>
                  </a:lnTo>
                  <a:lnTo>
                    <a:pt x="7" y="46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1" name="Freeform 254"/>
            <p:cNvSpPr>
              <a:spLocks/>
            </p:cNvSpPr>
            <p:nvPr/>
          </p:nvSpPr>
          <p:spPr bwMode="auto">
            <a:xfrm>
              <a:off x="2771" y="2838"/>
              <a:ext cx="8" cy="20"/>
            </a:xfrm>
            <a:custGeom>
              <a:avLst/>
              <a:gdLst>
                <a:gd name="T0" fmla="*/ 0 w 21"/>
                <a:gd name="T1" fmla="*/ 0 h 60"/>
                <a:gd name="T2" fmla="*/ 0 w 21"/>
                <a:gd name="T3" fmla="*/ 0 h 60"/>
                <a:gd name="T4" fmla="*/ 0 w 21"/>
                <a:gd name="T5" fmla="*/ 0 h 60"/>
                <a:gd name="T6" fmla="*/ 0 w 21"/>
                <a:gd name="T7" fmla="*/ 0 h 60"/>
                <a:gd name="T8" fmla="*/ 0 w 21"/>
                <a:gd name="T9" fmla="*/ 0 h 60"/>
                <a:gd name="T10" fmla="*/ 0 w 21"/>
                <a:gd name="T11" fmla="*/ 0 h 60"/>
                <a:gd name="T12" fmla="*/ 0 w 21"/>
                <a:gd name="T13" fmla="*/ 0 h 60"/>
                <a:gd name="T14" fmla="*/ 0 w 21"/>
                <a:gd name="T15" fmla="*/ 0 h 60"/>
                <a:gd name="T16" fmla="*/ 0 w 21"/>
                <a:gd name="T17" fmla="*/ 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60"/>
                <a:gd name="T29" fmla="*/ 21 w 21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60">
                  <a:moveTo>
                    <a:pt x="0" y="60"/>
                  </a:moveTo>
                  <a:lnTo>
                    <a:pt x="1" y="45"/>
                  </a:lnTo>
                  <a:lnTo>
                    <a:pt x="3" y="27"/>
                  </a:lnTo>
                  <a:lnTo>
                    <a:pt x="10" y="9"/>
                  </a:lnTo>
                  <a:lnTo>
                    <a:pt x="18" y="0"/>
                  </a:lnTo>
                  <a:lnTo>
                    <a:pt x="21" y="8"/>
                  </a:lnTo>
                  <a:lnTo>
                    <a:pt x="15" y="27"/>
                  </a:lnTo>
                  <a:lnTo>
                    <a:pt x="6" y="4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2" name="Freeform 255"/>
            <p:cNvSpPr>
              <a:spLocks/>
            </p:cNvSpPr>
            <p:nvPr/>
          </p:nvSpPr>
          <p:spPr bwMode="auto">
            <a:xfrm>
              <a:off x="2754" y="2829"/>
              <a:ext cx="4" cy="19"/>
            </a:xfrm>
            <a:custGeom>
              <a:avLst/>
              <a:gdLst>
                <a:gd name="T0" fmla="*/ 0 w 13"/>
                <a:gd name="T1" fmla="*/ 0 h 59"/>
                <a:gd name="T2" fmla="*/ 0 w 13"/>
                <a:gd name="T3" fmla="*/ 0 h 59"/>
                <a:gd name="T4" fmla="*/ 0 w 13"/>
                <a:gd name="T5" fmla="*/ 0 h 59"/>
                <a:gd name="T6" fmla="*/ 0 w 13"/>
                <a:gd name="T7" fmla="*/ 0 h 59"/>
                <a:gd name="T8" fmla="*/ 0 w 13"/>
                <a:gd name="T9" fmla="*/ 0 h 59"/>
                <a:gd name="T10" fmla="*/ 0 w 13"/>
                <a:gd name="T11" fmla="*/ 0 h 59"/>
                <a:gd name="T12" fmla="*/ 0 w 13"/>
                <a:gd name="T13" fmla="*/ 0 h 59"/>
                <a:gd name="T14" fmla="*/ 0 w 13"/>
                <a:gd name="T15" fmla="*/ 0 h 59"/>
                <a:gd name="T16" fmla="*/ 0 w 13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9"/>
                <a:gd name="T29" fmla="*/ 13 w 13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9">
                  <a:moveTo>
                    <a:pt x="8" y="59"/>
                  </a:moveTo>
                  <a:lnTo>
                    <a:pt x="3" y="50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2" y="21"/>
                  </a:lnTo>
                  <a:lnTo>
                    <a:pt x="9" y="41"/>
                  </a:lnTo>
                  <a:lnTo>
                    <a:pt x="8" y="5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3" name="Freeform 256"/>
            <p:cNvSpPr>
              <a:spLocks/>
            </p:cNvSpPr>
            <p:nvPr/>
          </p:nvSpPr>
          <p:spPr bwMode="auto">
            <a:xfrm>
              <a:off x="2741" y="2823"/>
              <a:ext cx="8" cy="23"/>
            </a:xfrm>
            <a:custGeom>
              <a:avLst/>
              <a:gdLst>
                <a:gd name="T0" fmla="*/ 0 w 22"/>
                <a:gd name="T1" fmla="*/ 0 h 67"/>
                <a:gd name="T2" fmla="*/ 0 w 22"/>
                <a:gd name="T3" fmla="*/ 0 h 67"/>
                <a:gd name="T4" fmla="*/ 0 w 22"/>
                <a:gd name="T5" fmla="*/ 0 h 67"/>
                <a:gd name="T6" fmla="*/ 0 w 22"/>
                <a:gd name="T7" fmla="*/ 0 h 67"/>
                <a:gd name="T8" fmla="*/ 0 w 22"/>
                <a:gd name="T9" fmla="*/ 0 h 67"/>
                <a:gd name="T10" fmla="*/ 0 w 22"/>
                <a:gd name="T11" fmla="*/ 0 h 67"/>
                <a:gd name="T12" fmla="*/ 0 w 22"/>
                <a:gd name="T13" fmla="*/ 0 h 67"/>
                <a:gd name="T14" fmla="*/ 0 w 22"/>
                <a:gd name="T15" fmla="*/ 0 h 67"/>
                <a:gd name="T16" fmla="*/ 0 w 22"/>
                <a:gd name="T17" fmla="*/ 0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67"/>
                <a:gd name="T29" fmla="*/ 22 w 22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67">
                  <a:moveTo>
                    <a:pt x="22" y="67"/>
                  </a:moveTo>
                  <a:lnTo>
                    <a:pt x="13" y="50"/>
                  </a:lnTo>
                  <a:lnTo>
                    <a:pt x="4" y="29"/>
                  </a:lnTo>
                  <a:lnTo>
                    <a:pt x="0" y="9"/>
                  </a:lnTo>
                  <a:lnTo>
                    <a:pt x="5" y="0"/>
                  </a:lnTo>
                  <a:lnTo>
                    <a:pt x="13" y="7"/>
                  </a:lnTo>
                  <a:lnTo>
                    <a:pt x="17" y="27"/>
                  </a:lnTo>
                  <a:lnTo>
                    <a:pt x="18" y="51"/>
                  </a:lnTo>
                  <a:lnTo>
                    <a:pt x="22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4" name="Freeform 257"/>
            <p:cNvSpPr>
              <a:spLocks/>
            </p:cNvSpPr>
            <p:nvPr/>
          </p:nvSpPr>
          <p:spPr bwMode="auto">
            <a:xfrm>
              <a:off x="2729" y="2817"/>
              <a:ext cx="8" cy="26"/>
            </a:xfrm>
            <a:custGeom>
              <a:avLst/>
              <a:gdLst>
                <a:gd name="T0" fmla="*/ 0 w 25"/>
                <a:gd name="T1" fmla="*/ 0 h 75"/>
                <a:gd name="T2" fmla="*/ 0 w 25"/>
                <a:gd name="T3" fmla="*/ 0 h 75"/>
                <a:gd name="T4" fmla="*/ 0 w 25"/>
                <a:gd name="T5" fmla="*/ 0 h 75"/>
                <a:gd name="T6" fmla="*/ 0 w 25"/>
                <a:gd name="T7" fmla="*/ 0 h 75"/>
                <a:gd name="T8" fmla="*/ 0 w 25"/>
                <a:gd name="T9" fmla="*/ 0 h 75"/>
                <a:gd name="T10" fmla="*/ 0 w 25"/>
                <a:gd name="T11" fmla="*/ 0 h 75"/>
                <a:gd name="T12" fmla="*/ 0 w 25"/>
                <a:gd name="T13" fmla="*/ 0 h 75"/>
                <a:gd name="T14" fmla="*/ 0 w 25"/>
                <a:gd name="T15" fmla="*/ 0 h 75"/>
                <a:gd name="T16" fmla="*/ 0 w 25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5"/>
                <a:gd name="T29" fmla="*/ 25 w 25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5">
                  <a:moveTo>
                    <a:pt x="25" y="75"/>
                  </a:moveTo>
                  <a:lnTo>
                    <a:pt x="16" y="58"/>
                  </a:lnTo>
                  <a:lnTo>
                    <a:pt x="7" y="32"/>
                  </a:lnTo>
                  <a:lnTo>
                    <a:pt x="0" y="9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9" y="34"/>
                  </a:lnTo>
                  <a:lnTo>
                    <a:pt x="23" y="59"/>
                  </a:lnTo>
                  <a:lnTo>
                    <a:pt x="25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5" name="Freeform 258"/>
            <p:cNvSpPr>
              <a:spLocks/>
            </p:cNvSpPr>
            <p:nvPr/>
          </p:nvSpPr>
          <p:spPr bwMode="auto">
            <a:xfrm>
              <a:off x="2702" y="2816"/>
              <a:ext cx="14" cy="26"/>
            </a:xfrm>
            <a:custGeom>
              <a:avLst/>
              <a:gdLst>
                <a:gd name="T0" fmla="*/ 0 w 42"/>
                <a:gd name="T1" fmla="*/ 0 h 79"/>
                <a:gd name="T2" fmla="*/ 0 w 42"/>
                <a:gd name="T3" fmla="*/ 0 h 79"/>
                <a:gd name="T4" fmla="*/ 0 w 42"/>
                <a:gd name="T5" fmla="*/ 0 h 79"/>
                <a:gd name="T6" fmla="*/ 0 w 42"/>
                <a:gd name="T7" fmla="*/ 0 h 79"/>
                <a:gd name="T8" fmla="*/ 0 w 42"/>
                <a:gd name="T9" fmla="*/ 0 h 79"/>
                <a:gd name="T10" fmla="*/ 0 w 42"/>
                <a:gd name="T11" fmla="*/ 0 h 79"/>
                <a:gd name="T12" fmla="*/ 0 w 42"/>
                <a:gd name="T13" fmla="*/ 0 h 79"/>
                <a:gd name="T14" fmla="*/ 0 w 42"/>
                <a:gd name="T15" fmla="*/ 0 h 79"/>
                <a:gd name="T16" fmla="*/ 0 w 42"/>
                <a:gd name="T17" fmla="*/ 0 h 79"/>
                <a:gd name="T18" fmla="*/ 0 w 42"/>
                <a:gd name="T19" fmla="*/ 0 h 79"/>
                <a:gd name="T20" fmla="*/ 0 w 42"/>
                <a:gd name="T21" fmla="*/ 0 h 79"/>
                <a:gd name="T22" fmla="*/ 0 w 42"/>
                <a:gd name="T23" fmla="*/ 0 h 79"/>
                <a:gd name="T24" fmla="*/ 0 w 42"/>
                <a:gd name="T25" fmla="*/ 0 h 79"/>
                <a:gd name="T26" fmla="*/ 0 w 42"/>
                <a:gd name="T27" fmla="*/ 0 h 79"/>
                <a:gd name="T28" fmla="*/ 0 w 42"/>
                <a:gd name="T29" fmla="*/ 0 h 79"/>
                <a:gd name="T30" fmla="*/ 0 w 42"/>
                <a:gd name="T31" fmla="*/ 0 h 79"/>
                <a:gd name="T32" fmla="*/ 0 w 42"/>
                <a:gd name="T33" fmla="*/ 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79"/>
                <a:gd name="T53" fmla="*/ 42 w 42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79">
                  <a:moveTo>
                    <a:pt x="42" y="79"/>
                  </a:moveTo>
                  <a:lnTo>
                    <a:pt x="35" y="71"/>
                  </a:lnTo>
                  <a:lnTo>
                    <a:pt x="27" y="61"/>
                  </a:lnTo>
                  <a:lnTo>
                    <a:pt x="18" y="49"/>
                  </a:lnTo>
                  <a:lnTo>
                    <a:pt x="12" y="37"/>
                  </a:lnTo>
                  <a:lnTo>
                    <a:pt x="5" y="24"/>
                  </a:lnTo>
                  <a:lnTo>
                    <a:pt x="1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2" y="9"/>
                  </a:lnTo>
                  <a:lnTo>
                    <a:pt x="17" y="20"/>
                  </a:lnTo>
                  <a:lnTo>
                    <a:pt x="22" y="34"/>
                  </a:lnTo>
                  <a:lnTo>
                    <a:pt x="27" y="49"/>
                  </a:lnTo>
                  <a:lnTo>
                    <a:pt x="33" y="63"/>
                  </a:lnTo>
                  <a:lnTo>
                    <a:pt x="37" y="73"/>
                  </a:lnTo>
                  <a:lnTo>
                    <a:pt x="4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6" name="Freeform 259"/>
            <p:cNvSpPr>
              <a:spLocks/>
            </p:cNvSpPr>
            <p:nvPr/>
          </p:nvSpPr>
          <p:spPr bwMode="auto">
            <a:xfrm>
              <a:off x="2677" y="2820"/>
              <a:ext cx="17" cy="25"/>
            </a:xfrm>
            <a:custGeom>
              <a:avLst/>
              <a:gdLst>
                <a:gd name="T0" fmla="*/ 0 w 50"/>
                <a:gd name="T1" fmla="*/ 0 h 73"/>
                <a:gd name="T2" fmla="*/ 0 w 50"/>
                <a:gd name="T3" fmla="*/ 0 h 73"/>
                <a:gd name="T4" fmla="*/ 0 w 50"/>
                <a:gd name="T5" fmla="*/ 0 h 73"/>
                <a:gd name="T6" fmla="*/ 0 w 50"/>
                <a:gd name="T7" fmla="*/ 0 h 73"/>
                <a:gd name="T8" fmla="*/ 0 w 50"/>
                <a:gd name="T9" fmla="*/ 0 h 73"/>
                <a:gd name="T10" fmla="*/ 0 w 50"/>
                <a:gd name="T11" fmla="*/ 0 h 73"/>
                <a:gd name="T12" fmla="*/ 0 w 50"/>
                <a:gd name="T13" fmla="*/ 0 h 73"/>
                <a:gd name="T14" fmla="*/ 0 w 50"/>
                <a:gd name="T15" fmla="*/ 0 h 73"/>
                <a:gd name="T16" fmla="*/ 0 w 50"/>
                <a:gd name="T17" fmla="*/ 0 h 73"/>
                <a:gd name="T18" fmla="*/ 0 w 50"/>
                <a:gd name="T19" fmla="*/ 0 h 73"/>
                <a:gd name="T20" fmla="*/ 0 w 50"/>
                <a:gd name="T21" fmla="*/ 0 h 73"/>
                <a:gd name="T22" fmla="*/ 0 w 50"/>
                <a:gd name="T23" fmla="*/ 0 h 73"/>
                <a:gd name="T24" fmla="*/ 0 w 50"/>
                <a:gd name="T25" fmla="*/ 0 h 73"/>
                <a:gd name="T26" fmla="*/ 0 w 50"/>
                <a:gd name="T27" fmla="*/ 0 h 73"/>
                <a:gd name="T28" fmla="*/ 0 w 50"/>
                <a:gd name="T29" fmla="*/ 0 h 73"/>
                <a:gd name="T30" fmla="*/ 0 w 50"/>
                <a:gd name="T31" fmla="*/ 0 h 73"/>
                <a:gd name="T32" fmla="*/ 0 w 50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73"/>
                <a:gd name="T53" fmla="*/ 50 w 50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73">
                  <a:moveTo>
                    <a:pt x="50" y="73"/>
                  </a:moveTo>
                  <a:lnTo>
                    <a:pt x="43" y="67"/>
                  </a:lnTo>
                  <a:lnTo>
                    <a:pt x="36" y="58"/>
                  </a:lnTo>
                  <a:lnTo>
                    <a:pt x="25" y="47"/>
                  </a:lnTo>
                  <a:lnTo>
                    <a:pt x="16" y="35"/>
                  </a:lnTo>
                  <a:lnTo>
                    <a:pt x="8" y="22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9"/>
                  </a:lnTo>
                  <a:lnTo>
                    <a:pt x="28" y="32"/>
                  </a:lnTo>
                  <a:lnTo>
                    <a:pt x="34" y="46"/>
                  </a:lnTo>
                  <a:lnTo>
                    <a:pt x="41" y="58"/>
                  </a:lnTo>
                  <a:lnTo>
                    <a:pt x="46" y="68"/>
                  </a:lnTo>
                  <a:lnTo>
                    <a:pt x="5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7" name="Freeform 260"/>
            <p:cNvSpPr>
              <a:spLocks/>
            </p:cNvSpPr>
            <p:nvPr/>
          </p:nvSpPr>
          <p:spPr bwMode="auto">
            <a:xfrm>
              <a:off x="2712" y="2819"/>
              <a:ext cx="15" cy="22"/>
            </a:xfrm>
            <a:custGeom>
              <a:avLst/>
              <a:gdLst>
                <a:gd name="T0" fmla="*/ 0 w 42"/>
                <a:gd name="T1" fmla="*/ 0 h 67"/>
                <a:gd name="T2" fmla="*/ 0 w 42"/>
                <a:gd name="T3" fmla="*/ 0 h 67"/>
                <a:gd name="T4" fmla="*/ 0 w 42"/>
                <a:gd name="T5" fmla="*/ 0 h 67"/>
                <a:gd name="T6" fmla="*/ 0 w 42"/>
                <a:gd name="T7" fmla="*/ 0 h 67"/>
                <a:gd name="T8" fmla="*/ 0 w 42"/>
                <a:gd name="T9" fmla="*/ 0 h 67"/>
                <a:gd name="T10" fmla="*/ 0 w 42"/>
                <a:gd name="T11" fmla="*/ 0 h 67"/>
                <a:gd name="T12" fmla="*/ 0 w 42"/>
                <a:gd name="T13" fmla="*/ 0 h 67"/>
                <a:gd name="T14" fmla="*/ 0 w 42"/>
                <a:gd name="T15" fmla="*/ 0 h 67"/>
                <a:gd name="T16" fmla="*/ 0 w 42"/>
                <a:gd name="T17" fmla="*/ 0 h 67"/>
                <a:gd name="T18" fmla="*/ 0 w 42"/>
                <a:gd name="T19" fmla="*/ 0 h 67"/>
                <a:gd name="T20" fmla="*/ 0 w 42"/>
                <a:gd name="T21" fmla="*/ 0 h 67"/>
                <a:gd name="T22" fmla="*/ 0 w 42"/>
                <a:gd name="T23" fmla="*/ 0 h 67"/>
                <a:gd name="T24" fmla="*/ 0 w 42"/>
                <a:gd name="T25" fmla="*/ 0 h 67"/>
                <a:gd name="T26" fmla="*/ 0 w 42"/>
                <a:gd name="T27" fmla="*/ 0 h 67"/>
                <a:gd name="T28" fmla="*/ 0 w 42"/>
                <a:gd name="T29" fmla="*/ 0 h 67"/>
                <a:gd name="T30" fmla="*/ 0 w 42"/>
                <a:gd name="T31" fmla="*/ 0 h 67"/>
                <a:gd name="T32" fmla="*/ 0 w 42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67"/>
                <a:gd name="T53" fmla="*/ 42 w 42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67">
                  <a:moveTo>
                    <a:pt x="42" y="67"/>
                  </a:moveTo>
                  <a:lnTo>
                    <a:pt x="37" y="61"/>
                  </a:lnTo>
                  <a:lnTo>
                    <a:pt x="29" y="52"/>
                  </a:lnTo>
                  <a:lnTo>
                    <a:pt x="21" y="41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1" y="19"/>
                  </a:lnTo>
                  <a:lnTo>
                    <a:pt x="26" y="30"/>
                  </a:lnTo>
                  <a:lnTo>
                    <a:pt x="32" y="43"/>
                  </a:lnTo>
                  <a:lnTo>
                    <a:pt x="36" y="54"/>
                  </a:lnTo>
                  <a:lnTo>
                    <a:pt x="40" y="62"/>
                  </a:lnTo>
                  <a:lnTo>
                    <a:pt x="42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8" name="Freeform 261"/>
            <p:cNvSpPr>
              <a:spLocks/>
            </p:cNvSpPr>
            <p:nvPr/>
          </p:nvSpPr>
          <p:spPr bwMode="auto">
            <a:xfrm>
              <a:off x="2703" y="2839"/>
              <a:ext cx="23" cy="33"/>
            </a:xfrm>
            <a:custGeom>
              <a:avLst/>
              <a:gdLst>
                <a:gd name="T0" fmla="*/ 0 w 66"/>
                <a:gd name="T1" fmla="*/ 0 h 98"/>
                <a:gd name="T2" fmla="*/ 0 w 66"/>
                <a:gd name="T3" fmla="*/ 0 h 98"/>
                <a:gd name="T4" fmla="*/ 0 w 66"/>
                <a:gd name="T5" fmla="*/ 0 h 98"/>
                <a:gd name="T6" fmla="*/ 0 w 66"/>
                <a:gd name="T7" fmla="*/ 0 h 98"/>
                <a:gd name="T8" fmla="*/ 0 w 66"/>
                <a:gd name="T9" fmla="*/ 0 h 98"/>
                <a:gd name="T10" fmla="*/ 0 w 66"/>
                <a:gd name="T11" fmla="*/ 0 h 98"/>
                <a:gd name="T12" fmla="*/ 0 w 66"/>
                <a:gd name="T13" fmla="*/ 0 h 98"/>
                <a:gd name="T14" fmla="*/ 0 w 66"/>
                <a:gd name="T15" fmla="*/ 0 h 98"/>
                <a:gd name="T16" fmla="*/ 0 w 66"/>
                <a:gd name="T17" fmla="*/ 0 h 98"/>
                <a:gd name="T18" fmla="*/ 0 w 66"/>
                <a:gd name="T19" fmla="*/ 0 h 98"/>
                <a:gd name="T20" fmla="*/ 0 w 66"/>
                <a:gd name="T21" fmla="*/ 0 h 98"/>
                <a:gd name="T22" fmla="*/ 0 w 66"/>
                <a:gd name="T23" fmla="*/ 0 h 98"/>
                <a:gd name="T24" fmla="*/ 0 w 66"/>
                <a:gd name="T25" fmla="*/ 0 h 98"/>
                <a:gd name="T26" fmla="*/ 0 w 66"/>
                <a:gd name="T27" fmla="*/ 0 h 98"/>
                <a:gd name="T28" fmla="*/ 0 w 66"/>
                <a:gd name="T29" fmla="*/ 0 h 98"/>
                <a:gd name="T30" fmla="*/ 0 w 66"/>
                <a:gd name="T31" fmla="*/ 0 h 98"/>
                <a:gd name="T32" fmla="*/ 0 w 66"/>
                <a:gd name="T33" fmla="*/ 0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98"/>
                <a:gd name="T53" fmla="*/ 66 w 66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98">
                  <a:moveTo>
                    <a:pt x="1" y="98"/>
                  </a:moveTo>
                  <a:lnTo>
                    <a:pt x="0" y="93"/>
                  </a:lnTo>
                  <a:lnTo>
                    <a:pt x="4" y="82"/>
                  </a:lnTo>
                  <a:lnTo>
                    <a:pt x="10" y="67"/>
                  </a:lnTo>
                  <a:lnTo>
                    <a:pt x="19" y="50"/>
                  </a:lnTo>
                  <a:lnTo>
                    <a:pt x="30" y="34"/>
                  </a:lnTo>
                  <a:lnTo>
                    <a:pt x="43" y="19"/>
                  </a:lnTo>
                  <a:lnTo>
                    <a:pt x="55" y="7"/>
                  </a:lnTo>
                  <a:lnTo>
                    <a:pt x="66" y="0"/>
                  </a:lnTo>
                  <a:lnTo>
                    <a:pt x="62" y="8"/>
                  </a:lnTo>
                  <a:lnTo>
                    <a:pt x="54" y="20"/>
                  </a:lnTo>
                  <a:lnTo>
                    <a:pt x="44" y="37"/>
                  </a:lnTo>
                  <a:lnTo>
                    <a:pt x="34" y="54"/>
                  </a:lnTo>
                  <a:lnTo>
                    <a:pt x="23" y="72"/>
                  </a:lnTo>
                  <a:lnTo>
                    <a:pt x="13" y="85"/>
                  </a:lnTo>
                  <a:lnTo>
                    <a:pt x="6" y="95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9" name="Freeform 262"/>
            <p:cNvSpPr>
              <a:spLocks/>
            </p:cNvSpPr>
            <p:nvPr/>
          </p:nvSpPr>
          <p:spPr bwMode="auto">
            <a:xfrm>
              <a:off x="2688" y="2841"/>
              <a:ext cx="20" cy="25"/>
            </a:xfrm>
            <a:custGeom>
              <a:avLst/>
              <a:gdLst>
                <a:gd name="T0" fmla="*/ 0 w 56"/>
                <a:gd name="T1" fmla="*/ 0 h 76"/>
                <a:gd name="T2" fmla="*/ 0 w 56"/>
                <a:gd name="T3" fmla="*/ 0 h 76"/>
                <a:gd name="T4" fmla="*/ 0 w 56"/>
                <a:gd name="T5" fmla="*/ 0 h 76"/>
                <a:gd name="T6" fmla="*/ 0 w 56"/>
                <a:gd name="T7" fmla="*/ 0 h 76"/>
                <a:gd name="T8" fmla="*/ 0 w 56"/>
                <a:gd name="T9" fmla="*/ 0 h 76"/>
                <a:gd name="T10" fmla="*/ 0 w 56"/>
                <a:gd name="T11" fmla="*/ 0 h 76"/>
                <a:gd name="T12" fmla="*/ 0 w 56"/>
                <a:gd name="T13" fmla="*/ 0 h 76"/>
                <a:gd name="T14" fmla="*/ 0 w 56"/>
                <a:gd name="T15" fmla="*/ 0 h 76"/>
                <a:gd name="T16" fmla="*/ 0 w 56"/>
                <a:gd name="T17" fmla="*/ 0 h 76"/>
                <a:gd name="T18" fmla="*/ 0 w 56"/>
                <a:gd name="T19" fmla="*/ 0 h 76"/>
                <a:gd name="T20" fmla="*/ 0 w 56"/>
                <a:gd name="T21" fmla="*/ 0 h 76"/>
                <a:gd name="T22" fmla="*/ 0 w 56"/>
                <a:gd name="T23" fmla="*/ 0 h 76"/>
                <a:gd name="T24" fmla="*/ 0 w 56"/>
                <a:gd name="T25" fmla="*/ 0 h 76"/>
                <a:gd name="T26" fmla="*/ 0 w 56"/>
                <a:gd name="T27" fmla="*/ 0 h 76"/>
                <a:gd name="T28" fmla="*/ 0 w 56"/>
                <a:gd name="T29" fmla="*/ 0 h 76"/>
                <a:gd name="T30" fmla="*/ 0 w 56"/>
                <a:gd name="T31" fmla="*/ 0 h 76"/>
                <a:gd name="T32" fmla="*/ 0 w 56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76"/>
                <a:gd name="T53" fmla="*/ 56 w 5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76">
                  <a:moveTo>
                    <a:pt x="0" y="76"/>
                  </a:moveTo>
                  <a:lnTo>
                    <a:pt x="0" y="73"/>
                  </a:lnTo>
                  <a:lnTo>
                    <a:pt x="3" y="65"/>
                  </a:lnTo>
                  <a:lnTo>
                    <a:pt x="7" y="54"/>
                  </a:lnTo>
                  <a:lnTo>
                    <a:pt x="15" y="41"/>
                  </a:lnTo>
                  <a:lnTo>
                    <a:pt x="23" y="29"/>
                  </a:lnTo>
                  <a:lnTo>
                    <a:pt x="33" y="16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49" y="9"/>
                  </a:lnTo>
                  <a:lnTo>
                    <a:pt x="42" y="20"/>
                  </a:lnTo>
                  <a:lnTo>
                    <a:pt x="33" y="33"/>
                  </a:lnTo>
                  <a:lnTo>
                    <a:pt x="25" y="46"/>
                  </a:lnTo>
                  <a:lnTo>
                    <a:pt x="17" y="59"/>
                  </a:lnTo>
                  <a:lnTo>
                    <a:pt x="9" y="69"/>
                  </a:lnTo>
                  <a:lnTo>
                    <a:pt x="4" y="7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0" name="Freeform 263"/>
            <p:cNvSpPr>
              <a:spLocks/>
            </p:cNvSpPr>
            <p:nvPr/>
          </p:nvSpPr>
          <p:spPr bwMode="auto">
            <a:xfrm>
              <a:off x="2688" y="2818"/>
              <a:ext cx="17" cy="25"/>
            </a:xfrm>
            <a:custGeom>
              <a:avLst/>
              <a:gdLst>
                <a:gd name="T0" fmla="*/ 0 w 50"/>
                <a:gd name="T1" fmla="*/ 0 h 73"/>
                <a:gd name="T2" fmla="*/ 0 w 50"/>
                <a:gd name="T3" fmla="*/ 0 h 73"/>
                <a:gd name="T4" fmla="*/ 0 w 50"/>
                <a:gd name="T5" fmla="*/ 0 h 73"/>
                <a:gd name="T6" fmla="*/ 0 w 50"/>
                <a:gd name="T7" fmla="*/ 0 h 73"/>
                <a:gd name="T8" fmla="*/ 0 w 50"/>
                <a:gd name="T9" fmla="*/ 0 h 73"/>
                <a:gd name="T10" fmla="*/ 0 w 50"/>
                <a:gd name="T11" fmla="*/ 0 h 73"/>
                <a:gd name="T12" fmla="*/ 0 w 50"/>
                <a:gd name="T13" fmla="*/ 0 h 73"/>
                <a:gd name="T14" fmla="*/ 0 w 50"/>
                <a:gd name="T15" fmla="*/ 0 h 73"/>
                <a:gd name="T16" fmla="*/ 0 w 50"/>
                <a:gd name="T17" fmla="*/ 0 h 73"/>
                <a:gd name="T18" fmla="*/ 0 w 50"/>
                <a:gd name="T19" fmla="*/ 0 h 73"/>
                <a:gd name="T20" fmla="*/ 0 w 50"/>
                <a:gd name="T21" fmla="*/ 0 h 73"/>
                <a:gd name="T22" fmla="*/ 0 w 50"/>
                <a:gd name="T23" fmla="*/ 0 h 73"/>
                <a:gd name="T24" fmla="*/ 0 w 50"/>
                <a:gd name="T25" fmla="*/ 0 h 73"/>
                <a:gd name="T26" fmla="*/ 0 w 50"/>
                <a:gd name="T27" fmla="*/ 0 h 73"/>
                <a:gd name="T28" fmla="*/ 0 w 50"/>
                <a:gd name="T29" fmla="*/ 0 h 73"/>
                <a:gd name="T30" fmla="*/ 0 w 50"/>
                <a:gd name="T31" fmla="*/ 0 h 73"/>
                <a:gd name="T32" fmla="*/ 0 w 50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73"/>
                <a:gd name="T53" fmla="*/ 50 w 50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73">
                  <a:moveTo>
                    <a:pt x="50" y="73"/>
                  </a:moveTo>
                  <a:lnTo>
                    <a:pt x="43" y="67"/>
                  </a:lnTo>
                  <a:lnTo>
                    <a:pt x="35" y="58"/>
                  </a:lnTo>
                  <a:lnTo>
                    <a:pt x="26" y="46"/>
                  </a:lnTo>
                  <a:lnTo>
                    <a:pt x="17" y="35"/>
                  </a:lnTo>
                  <a:lnTo>
                    <a:pt x="8" y="22"/>
                  </a:lnTo>
                  <a:lnTo>
                    <a:pt x="3" y="12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9"/>
                  </a:lnTo>
                  <a:lnTo>
                    <a:pt x="29" y="32"/>
                  </a:lnTo>
                  <a:lnTo>
                    <a:pt x="35" y="46"/>
                  </a:lnTo>
                  <a:lnTo>
                    <a:pt x="41" y="58"/>
                  </a:lnTo>
                  <a:lnTo>
                    <a:pt x="46" y="68"/>
                  </a:lnTo>
                  <a:lnTo>
                    <a:pt x="5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1" name="Freeform 264"/>
            <p:cNvSpPr>
              <a:spLocks/>
            </p:cNvSpPr>
            <p:nvPr/>
          </p:nvSpPr>
          <p:spPr bwMode="auto">
            <a:xfrm>
              <a:off x="3386" y="2462"/>
              <a:ext cx="68" cy="64"/>
            </a:xfrm>
            <a:custGeom>
              <a:avLst/>
              <a:gdLst>
                <a:gd name="T0" fmla="*/ 0 w 197"/>
                <a:gd name="T1" fmla="*/ 0 h 192"/>
                <a:gd name="T2" fmla="*/ 0 w 197"/>
                <a:gd name="T3" fmla="*/ 0 h 192"/>
                <a:gd name="T4" fmla="*/ 0 w 197"/>
                <a:gd name="T5" fmla="*/ 0 h 192"/>
                <a:gd name="T6" fmla="*/ 0 w 197"/>
                <a:gd name="T7" fmla="*/ 0 h 192"/>
                <a:gd name="T8" fmla="*/ 0 w 197"/>
                <a:gd name="T9" fmla="*/ 0 h 192"/>
                <a:gd name="T10" fmla="*/ 0 w 197"/>
                <a:gd name="T11" fmla="*/ 0 h 192"/>
                <a:gd name="T12" fmla="*/ 0 w 197"/>
                <a:gd name="T13" fmla="*/ 0 h 192"/>
                <a:gd name="T14" fmla="*/ 0 w 197"/>
                <a:gd name="T15" fmla="*/ 0 h 192"/>
                <a:gd name="T16" fmla="*/ 0 w 197"/>
                <a:gd name="T17" fmla="*/ 0 h 192"/>
                <a:gd name="T18" fmla="*/ 0 w 197"/>
                <a:gd name="T19" fmla="*/ 0 h 192"/>
                <a:gd name="T20" fmla="*/ 0 w 197"/>
                <a:gd name="T21" fmla="*/ 0 h 192"/>
                <a:gd name="T22" fmla="*/ 0 w 197"/>
                <a:gd name="T23" fmla="*/ 0 h 192"/>
                <a:gd name="T24" fmla="*/ 0 w 197"/>
                <a:gd name="T25" fmla="*/ 0 h 192"/>
                <a:gd name="T26" fmla="*/ 0 w 197"/>
                <a:gd name="T27" fmla="*/ 0 h 192"/>
                <a:gd name="T28" fmla="*/ 0 w 197"/>
                <a:gd name="T29" fmla="*/ 0 h 192"/>
                <a:gd name="T30" fmla="*/ 0 w 197"/>
                <a:gd name="T31" fmla="*/ 0 h 192"/>
                <a:gd name="T32" fmla="*/ 0 w 197"/>
                <a:gd name="T33" fmla="*/ 0 h 192"/>
                <a:gd name="T34" fmla="*/ 0 w 197"/>
                <a:gd name="T35" fmla="*/ 0 h 192"/>
                <a:gd name="T36" fmla="*/ 0 w 197"/>
                <a:gd name="T37" fmla="*/ 0 h 192"/>
                <a:gd name="T38" fmla="*/ 0 w 197"/>
                <a:gd name="T39" fmla="*/ 0 h 192"/>
                <a:gd name="T40" fmla="*/ 0 w 197"/>
                <a:gd name="T41" fmla="*/ 0 h 192"/>
                <a:gd name="T42" fmla="*/ 0 w 197"/>
                <a:gd name="T43" fmla="*/ 0 h 192"/>
                <a:gd name="T44" fmla="*/ 0 w 197"/>
                <a:gd name="T45" fmla="*/ 0 h 192"/>
                <a:gd name="T46" fmla="*/ 0 w 197"/>
                <a:gd name="T47" fmla="*/ 0 h 192"/>
                <a:gd name="T48" fmla="*/ 0 w 197"/>
                <a:gd name="T49" fmla="*/ 0 h 192"/>
                <a:gd name="T50" fmla="*/ 0 w 197"/>
                <a:gd name="T51" fmla="*/ 0 h 192"/>
                <a:gd name="T52" fmla="*/ 0 w 197"/>
                <a:gd name="T53" fmla="*/ 0 h 192"/>
                <a:gd name="T54" fmla="*/ 0 w 197"/>
                <a:gd name="T55" fmla="*/ 0 h 192"/>
                <a:gd name="T56" fmla="*/ 0 w 197"/>
                <a:gd name="T57" fmla="*/ 0 h 192"/>
                <a:gd name="T58" fmla="*/ 0 w 197"/>
                <a:gd name="T59" fmla="*/ 0 h 192"/>
                <a:gd name="T60" fmla="*/ 0 w 197"/>
                <a:gd name="T61" fmla="*/ 0 h 192"/>
                <a:gd name="T62" fmla="*/ 0 w 197"/>
                <a:gd name="T63" fmla="*/ 0 h 192"/>
                <a:gd name="T64" fmla="*/ 0 w 197"/>
                <a:gd name="T65" fmla="*/ 0 h 192"/>
                <a:gd name="T66" fmla="*/ 0 w 197"/>
                <a:gd name="T67" fmla="*/ 0 h 192"/>
                <a:gd name="T68" fmla="*/ 0 w 197"/>
                <a:gd name="T69" fmla="*/ 0 h 192"/>
                <a:gd name="T70" fmla="*/ 0 w 197"/>
                <a:gd name="T71" fmla="*/ 0 h 192"/>
                <a:gd name="T72" fmla="*/ 0 w 197"/>
                <a:gd name="T73" fmla="*/ 0 h 192"/>
                <a:gd name="T74" fmla="*/ 0 w 197"/>
                <a:gd name="T75" fmla="*/ 0 h 192"/>
                <a:gd name="T76" fmla="*/ 0 w 197"/>
                <a:gd name="T77" fmla="*/ 0 h 192"/>
                <a:gd name="T78" fmla="*/ 0 w 197"/>
                <a:gd name="T79" fmla="*/ 0 h 192"/>
                <a:gd name="T80" fmla="*/ 0 w 197"/>
                <a:gd name="T81" fmla="*/ 0 h 192"/>
                <a:gd name="T82" fmla="*/ 0 w 197"/>
                <a:gd name="T83" fmla="*/ 0 h 192"/>
                <a:gd name="T84" fmla="*/ 0 w 197"/>
                <a:gd name="T85" fmla="*/ 0 h 192"/>
                <a:gd name="T86" fmla="*/ 0 w 197"/>
                <a:gd name="T87" fmla="*/ 0 h 192"/>
                <a:gd name="T88" fmla="*/ 0 w 197"/>
                <a:gd name="T89" fmla="*/ 0 h 192"/>
                <a:gd name="T90" fmla="*/ 0 w 197"/>
                <a:gd name="T91" fmla="*/ 0 h 192"/>
                <a:gd name="T92" fmla="*/ 0 w 197"/>
                <a:gd name="T93" fmla="*/ 0 h 192"/>
                <a:gd name="T94" fmla="*/ 0 w 197"/>
                <a:gd name="T95" fmla="*/ 0 h 192"/>
                <a:gd name="T96" fmla="*/ 0 w 197"/>
                <a:gd name="T97" fmla="*/ 0 h 192"/>
                <a:gd name="T98" fmla="*/ 0 w 197"/>
                <a:gd name="T99" fmla="*/ 0 h 192"/>
                <a:gd name="T100" fmla="*/ 0 w 197"/>
                <a:gd name="T101" fmla="*/ 0 h 192"/>
                <a:gd name="T102" fmla="*/ 0 w 197"/>
                <a:gd name="T103" fmla="*/ 0 h 192"/>
                <a:gd name="T104" fmla="*/ 0 w 197"/>
                <a:gd name="T105" fmla="*/ 0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7"/>
                <a:gd name="T160" fmla="*/ 0 h 192"/>
                <a:gd name="T161" fmla="*/ 197 w 197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7" h="192">
                  <a:moveTo>
                    <a:pt x="48" y="42"/>
                  </a:moveTo>
                  <a:lnTo>
                    <a:pt x="42" y="44"/>
                  </a:lnTo>
                  <a:lnTo>
                    <a:pt x="35" y="46"/>
                  </a:lnTo>
                  <a:lnTo>
                    <a:pt x="27" y="50"/>
                  </a:lnTo>
                  <a:lnTo>
                    <a:pt x="22" y="56"/>
                  </a:lnTo>
                  <a:lnTo>
                    <a:pt x="18" y="62"/>
                  </a:lnTo>
                  <a:lnTo>
                    <a:pt x="17" y="70"/>
                  </a:lnTo>
                  <a:lnTo>
                    <a:pt x="18" y="80"/>
                  </a:lnTo>
                  <a:lnTo>
                    <a:pt x="25" y="90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44" y="92"/>
                  </a:lnTo>
                  <a:lnTo>
                    <a:pt x="48" y="90"/>
                  </a:lnTo>
                  <a:lnTo>
                    <a:pt x="54" y="95"/>
                  </a:lnTo>
                  <a:lnTo>
                    <a:pt x="59" y="99"/>
                  </a:lnTo>
                  <a:lnTo>
                    <a:pt x="63" y="102"/>
                  </a:lnTo>
                  <a:lnTo>
                    <a:pt x="67" y="107"/>
                  </a:lnTo>
                  <a:lnTo>
                    <a:pt x="69" y="111"/>
                  </a:lnTo>
                  <a:lnTo>
                    <a:pt x="69" y="112"/>
                  </a:lnTo>
                  <a:lnTo>
                    <a:pt x="65" y="112"/>
                  </a:lnTo>
                  <a:lnTo>
                    <a:pt x="59" y="111"/>
                  </a:lnTo>
                  <a:lnTo>
                    <a:pt x="52" y="110"/>
                  </a:lnTo>
                  <a:lnTo>
                    <a:pt x="47" y="110"/>
                  </a:lnTo>
                  <a:lnTo>
                    <a:pt x="43" y="109"/>
                  </a:lnTo>
                  <a:lnTo>
                    <a:pt x="42" y="106"/>
                  </a:lnTo>
                  <a:lnTo>
                    <a:pt x="39" y="102"/>
                  </a:lnTo>
                  <a:lnTo>
                    <a:pt x="34" y="99"/>
                  </a:lnTo>
                  <a:lnTo>
                    <a:pt x="27" y="97"/>
                  </a:lnTo>
                  <a:lnTo>
                    <a:pt x="18" y="99"/>
                  </a:lnTo>
                  <a:lnTo>
                    <a:pt x="9" y="102"/>
                  </a:lnTo>
                  <a:lnTo>
                    <a:pt x="3" y="109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5" y="141"/>
                  </a:lnTo>
                  <a:lnTo>
                    <a:pt x="6" y="144"/>
                  </a:lnTo>
                  <a:lnTo>
                    <a:pt x="10" y="146"/>
                  </a:lnTo>
                  <a:lnTo>
                    <a:pt x="17" y="148"/>
                  </a:lnTo>
                  <a:lnTo>
                    <a:pt x="22" y="150"/>
                  </a:lnTo>
                  <a:lnTo>
                    <a:pt x="29" y="150"/>
                  </a:lnTo>
                  <a:lnTo>
                    <a:pt x="35" y="148"/>
                  </a:lnTo>
                  <a:lnTo>
                    <a:pt x="40" y="147"/>
                  </a:lnTo>
                  <a:lnTo>
                    <a:pt x="44" y="145"/>
                  </a:lnTo>
                  <a:lnTo>
                    <a:pt x="47" y="142"/>
                  </a:lnTo>
                  <a:lnTo>
                    <a:pt x="51" y="139"/>
                  </a:lnTo>
                  <a:lnTo>
                    <a:pt x="57" y="137"/>
                  </a:lnTo>
                  <a:lnTo>
                    <a:pt x="63" y="140"/>
                  </a:lnTo>
                  <a:lnTo>
                    <a:pt x="67" y="141"/>
                  </a:lnTo>
                  <a:lnTo>
                    <a:pt x="56" y="150"/>
                  </a:lnTo>
                  <a:lnTo>
                    <a:pt x="47" y="162"/>
                  </a:lnTo>
                  <a:lnTo>
                    <a:pt x="43" y="176"/>
                  </a:lnTo>
                  <a:lnTo>
                    <a:pt x="47" y="186"/>
                  </a:lnTo>
                  <a:lnTo>
                    <a:pt x="51" y="188"/>
                  </a:lnTo>
                  <a:lnTo>
                    <a:pt x="56" y="191"/>
                  </a:lnTo>
                  <a:lnTo>
                    <a:pt x="63" y="192"/>
                  </a:lnTo>
                  <a:lnTo>
                    <a:pt x="68" y="191"/>
                  </a:lnTo>
                  <a:lnTo>
                    <a:pt x="75" y="190"/>
                  </a:lnTo>
                  <a:lnTo>
                    <a:pt x="80" y="188"/>
                  </a:lnTo>
                  <a:lnTo>
                    <a:pt x="84" y="185"/>
                  </a:lnTo>
                  <a:lnTo>
                    <a:pt x="88" y="181"/>
                  </a:lnTo>
                  <a:lnTo>
                    <a:pt x="92" y="172"/>
                  </a:lnTo>
                  <a:lnTo>
                    <a:pt x="92" y="162"/>
                  </a:lnTo>
                  <a:lnTo>
                    <a:pt x="90" y="153"/>
                  </a:lnTo>
                  <a:lnTo>
                    <a:pt x="86" y="146"/>
                  </a:lnTo>
                  <a:lnTo>
                    <a:pt x="84" y="142"/>
                  </a:lnTo>
                  <a:lnTo>
                    <a:pt x="84" y="139"/>
                  </a:lnTo>
                  <a:lnTo>
                    <a:pt x="86" y="136"/>
                  </a:lnTo>
                  <a:lnTo>
                    <a:pt x="89" y="135"/>
                  </a:lnTo>
                  <a:lnTo>
                    <a:pt x="92" y="136"/>
                  </a:lnTo>
                  <a:lnTo>
                    <a:pt x="94" y="139"/>
                  </a:lnTo>
                  <a:lnTo>
                    <a:pt x="96" y="145"/>
                  </a:lnTo>
                  <a:lnTo>
                    <a:pt x="97" y="151"/>
                  </a:lnTo>
                  <a:lnTo>
                    <a:pt x="100" y="157"/>
                  </a:lnTo>
                  <a:lnTo>
                    <a:pt x="105" y="163"/>
                  </a:lnTo>
                  <a:lnTo>
                    <a:pt x="115" y="165"/>
                  </a:lnTo>
                  <a:lnTo>
                    <a:pt x="129" y="157"/>
                  </a:lnTo>
                  <a:lnTo>
                    <a:pt x="134" y="162"/>
                  </a:lnTo>
                  <a:lnTo>
                    <a:pt x="140" y="166"/>
                  </a:lnTo>
                  <a:lnTo>
                    <a:pt x="148" y="168"/>
                  </a:lnTo>
                  <a:lnTo>
                    <a:pt x="158" y="170"/>
                  </a:lnTo>
                  <a:lnTo>
                    <a:pt x="165" y="167"/>
                  </a:lnTo>
                  <a:lnTo>
                    <a:pt x="173" y="163"/>
                  </a:lnTo>
                  <a:lnTo>
                    <a:pt x="180" y="156"/>
                  </a:lnTo>
                  <a:lnTo>
                    <a:pt x="185" y="145"/>
                  </a:lnTo>
                  <a:lnTo>
                    <a:pt x="185" y="144"/>
                  </a:lnTo>
                  <a:lnTo>
                    <a:pt x="185" y="142"/>
                  </a:lnTo>
                  <a:lnTo>
                    <a:pt x="184" y="141"/>
                  </a:lnTo>
                  <a:lnTo>
                    <a:pt x="184" y="140"/>
                  </a:lnTo>
                  <a:lnTo>
                    <a:pt x="181" y="135"/>
                  </a:lnTo>
                  <a:lnTo>
                    <a:pt x="176" y="127"/>
                  </a:lnTo>
                  <a:lnTo>
                    <a:pt x="168" y="122"/>
                  </a:lnTo>
                  <a:lnTo>
                    <a:pt x="155" y="122"/>
                  </a:lnTo>
                  <a:lnTo>
                    <a:pt x="147" y="124"/>
                  </a:lnTo>
                  <a:lnTo>
                    <a:pt x="142" y="121"/>
                  </a:lnTo>
                  <a:lnTo>
                    <a:pt x="136" y="117"/>
                  </a:lnTo>
                  <a:lnTo>
                    <a:pt x="133" y="114"/>
                  </a:lnTo>
                  <a:lnTo>
                    <a:pt x="139" y="107"/>
                  </a:lnTo>
                  <a:lnTo>
                    <a:pt x="144" y="101"/>
                  </a:lnTo>
                  <a:lnTo>
                    <a:pt x="151" y="96"/>
                  </a:lnTo>
                  <a:lnTo>
                    <a:pt x="156" y="91"/>
                  </a:lnTo>
                  <a:lnTo>
                    <a:pt x="169" y="92"/>
                  </a:lnTo>
                  <a:lnTo>
                    <a:pt x="179" y="90"/>
                  </a:lnTo>
                  <a:lnTo>
                    <a:pt x="187" y="86"/>
                  </a:lnTo>
                  <a:lnTo>
                    <a:pt x="193" y="79"/>
                  </a:lnTo>
                  <a:lnTo>
                    <a:pt x="196" y="71"/>
                  </a:lnTo>
                  <a:lnTo>
                    <a:pt x="197" y="64"/>
                  </a:lnTo>
                  <a:lnTo>
                    <a:pt x="194" y="56"/>
                  </a:lnTo>
                  <a:lnTo>
                    <a:pt x="189" y="49"/>
                  </a:lnTo>
                  <a:lnTo>
                    <a:pt x="183" y="44"/>
                  </a:lnTo>
                  <a:lnTo>
                    <a:pt x="172" y="42"/>
                  </a:lnTo>
                  <a:lnTo>
                    <a:pt x="162" y="44"/>
                  </a:lnTo>
                  <a:lnTo>
                    <a:pt x="152" y="47"/>
                  </a:lnTo>
                  <a:lnTo>
                    <a:pt x="147" y="54"/>
                  </a:lnTo>
                  <a:lnTo>
                    <a:pt x="146" y="59"/>
                  </a:lnTo>
                  <a:lnTo>
                    <a:pt x="146" y="64"/>
                  </a:lnTo>
                  <a:lnTo>
                    <a:pt x="147" y="69"/>
                  </a:lnTo>
                  <a:lnTo>
                    <a:pt x="140" y="76"/>
                  </a:lnTo>
                  <a:lnTo>
                    <a:pt x="133" y="82"/>
                  </a:lnTo>
                  <a:lnTo>
                    <a:pt x="126" y="87"/>
                  </a:lnTo>
                  <a:lnTo>
                    <a:pt x="122" y="90"/>
                  </a:lnTo>
                  <a:lnTo>
                    <a:pt x="119" y="87"/>
                  </a:lnTo>
                  <a:lnTo>
                    <a:pt x="117" y="85"/>
                  </a:lnTo>
                  <a:lnTo>
                    <a:pt x="114" y="82"/>
                  </a:lnTo>
                  <a:lnTo>
                    <a:pt x="110" y="81"/>
                  </a:lnTo>
                  <a:lnTo>
                    <a:pt x="114" y="74"/>
                  </a:lnTo>
                  <a:lnTo>
                    <a:pt x="117" y="65"/>
                  </a:lnTo>
                  <a:lnTo>
                    <a:pt x="118" y="57"/>
                  </a:lnTo>
                  <a:lnTo>
                    <a:pt x="119" y="52"/>
                  </a:lnTo>
                  <a:lnTo>
                    <a:pt x="129" y="46"/>
                  </a:lnTo>
                  <a:lnTo>
                    <a:pt x="135" y="37"/>
                  </a:lnTo>
                  <a:lnTo>
                    <a:pt x="139" y="29"/>
                  </a:lnTo>
                  <a:lnTo>
                    <a:pt x="138" y="20"/>
                  </a:lnTo>
                  <a:lnTo>
                    <a:pt x="133" y="11"/>
                  </a:lnTo>
                  <a:lnTo>
                    <a:pt x="126" y="5"/>
                  </a:lnTo>
                  <a:lnTo>
                    <a:pt x="117" y="1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4" y="5"/>
                  </a:lnTo>
                  <a:lnTo>
                    <a:pt x="89" y="9"/>
                  </a:lnTo>
                  <a:lnTo>
                    <a:pt x="84" y="13"/>
                  </a:lnTo>
                  <a:lnTo>
                    <a:pt x="80" y="16"/>
                  </a:lnTo>
                  <a:lnTo>
                    <a:pt x="79" y="20"/>
                  </a:lnTo>
                  <a:lnTo>
                    <a:pt x="77" y="24"/>
                  </a:lnTo>
                  <a:lnTo>
                    <a:pt x="77" y="29"/>
                  </a:lnTo>
                  <a:lnTo>
                    <a:pt x="80" y="36"/>
                  </a:lnTo>
                  <a:lnTo>
                    <a:pt x="84" y="42"/>
                  </a:lnTo>
                  <a:lnTo>
                    <a:pt x="89" y="47"/>
                  </a:lnTo>
                  <a:lnTo>
                    <a:pt x="94" y="50"/>
                  </a:lnTo>
                  <a:lnTo>
                    <a:pt x="96" y="59"/>
                  </a:lnTo>
                  <a:lnTo>
                    <a:pt x="94" y="66"/>
                  </a:lnTo>
                  <a:lnTo>
                    <a:pt x="94" y="72"/>
                  </a:lnTo>
                  <a:lnTo>
                    <a:pt x="94" y="76"/>
                  </a:lnTo>
                  <a:lnTo>
                    <a:pt x="89" y="76"/>
                  </a:lnTo>
                  <a:lnTo>
                    <a:pt x="85" y="77"/>
                  </a:lnTo>
                  <a:lnTo>
                    <a:pt x="82" y="80"/>
                  </a:lnTo>
                  <a:lnTo>
                    <a:pt x="81" y="80"/>
                  </a:lnTo>
                  <a:lnTo>
                    <a:pt x="75" y="72"/>
                  </a:lnTo>
                  <a:lnTo>
                    <a:pt x="71" y="59"/>
                  </a:lnTo>
                  <a:lnTo>
                    <a:pt x="63" y="47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2" name="Freeform 265"/>
            <p:cNvSpPr>
              <a:spLocks/>
            </p:cNvSpPr>
            <p:nvPr/>
          </p:nvSpPr>
          <p:spPr bwMode="auto">
            <a:xfrm>
              <a:off x="3339" y="2547"/>
              <a:ext cx="70" cy="111"/>
            </a:xfrm>
            <a:custGeom>
              <a:avLst/>
              <a:gdLst>
                <a:gd name="T0" fmla="*/ 0 w 204"/>
                <a:gd name="T1" fmla="*/ 0 h 334"/>
                <a:gd name="T2" fmla="*/ 0 w 204"/>
                <a:gd name="T3" fmla="*/ 0 h 334"/>
                <a:gd name="T4" fmla="*/ 0 w 204"/>
                <a:gd name="T5" fmla="*/ 0 h 334"/>
                <a:gd name="T6" fmla="*/ 0 w 204"/>
                <a:gd name="T7" fmla="*/ 0 h 334"/>
                <a:gd name="T8" fmla="*/ 0 w 204"/>
                <a:gd name="T9" fmla="*/ 0 h 334"/>
                <a:gd name="T10" fmla="*/ 0 w 204"/>
                <a:gd name="T11" fmla="*/ 0 h 334"/>
                <a:gd name="T12" fmla="*/ 0 w 204"/>
                <a:gd name="T13" fmla="*/ 0 h 334"/>
                <a:gd name="T14" fmla="*/ 0 w 204"/>
                <a:gd name="T15" fmla="*/ 0 h 334"/>
                <a:gd name="T16" fmla="*/ 0 w 204"/>
                <a:gd name="T17" fmla="*/ 0 h 334"/>
                <a:gd name="T18" fmla="*/ 0 w 204"/>
                <a:gd name="T19" fmla="*/ 0 h 334"/>
                <a:gd name="T20" fmla="*/ 0 w 204"/>
                <a:gd name="T21" fmla="*/ 0 h 334"/>
                <a:gd name="T22" fmla="*/ 0 w 204"/>
                <a:gd name="T23" fmla="*/ 0 h 334"/>
                <a:gd name="T24" fmla="*/ 0 w 204"/>
                <a:gd name="T25" fmla="*/ 0 h 334"/>
                <a:gd name="T26" fmla="*/ 0 w 204"/>
                <a:gd name="T27" fmla="*/ 0 h 334"/>
                <a:gd name="T28" fmla="*/ 0 w 204"/>
                <a:gd name="T29" fmla="*/ 0 h 334"/>
                <a:gd name="T30" fmla="*/ 0 w 204"/>
                <a:gd name="T31" fmla="*/ 0 h 334"/>
                <a:gd name="T32" fmla="*/ 0 w 204"/>
                <a:gd name="T33" fmla="*/ 0 h 334"/>
                <a:gd name="T34" fmla="*/ 0 w 204"/>
                <a:gd name="T35" fmla="*/ 0 h 334"/>
                <a:gd name="T36" fmla="*/ 0 w 204"/>
                <a:gd name="T37" fmla="*/ 0 h 334"/>
                <a:gd name="T38" fmla="*/ 0 w 204"/>
                <a:gd name="T39" fmla="*/ 0 h 334"/>
                <a:gd name="T40" fmla="*/ 0 w 204"/>
                <a:gd name="T41" fmla="*/ 0 h 334"/>
                <a:gd name="T42" fmla="*/ 0 w 204"/>
                <a:gd name="T43" fmla="*/ 0 h 334"/>
                <a:gd name="T44" fmla="*/ 0 w 204"/>
                <a:gd name="T45" fmla="*/ 0 h 334"/>
                <a:gd name="T46" fmla="*/ 0 w 204"/>
                <a:gd name="T47" fmla="*/ 0 h 334"/>
                <a:gd name="T48" fmla="*/ 0 w 204"/>
                <a:gd name="T49" fmla="*/ 0 h 334"/>
                <a:gd name="T50" fmla="*/ 0 w 204"/>
                <a:gd name="T51" fmla="*/ 0 h 334"/>
                <a:gd name="T52" fmla="*/ 0 w 204"/>
                <a:gd name="T53" fmla="*/ 0 h 334"/>
                <a:gd name="T54" fmla="*/ 0 w 204"/>
                <a:gd name="T55" fmla="*/ 0 h 334"/>
                <a:gd name="T56" fmla="*/ 0 w 204"/>
                <a:gd name="T57" fmla="*/ 0 h 334"/>
                <a:gd name="T58" fmla="*/ 0 w 204"/>
                <a:gd name="T59" fmla="*/ 0 h 334"/>
                <a:gd name="T60" fmla="*/ 0 w 204"/>
                <a:gd name="T61" fmla="*/ 0 h 334"/>
                <a:gd name="T62" fmla="*/ 0 w 204"/>
                <a:gd name="T63" fmla="*/ 0 h 334"/>
                <a:gd name="T64" fmla="*/ 0 w 204"/>
                <a:gd name="T65" fmla="*/ 0 h 334"/>
                <a:gd name="T66" fmla="*/ 0 w 204"/>
                <a:gd name="T67" fmla="*/ 0 h 334"/>
                <a:gd name="T68" fmla="*/ 0 w 204"/>
                <a:gd name="T69" fmla="*/ 0 h 334"/>
                <a:gd name="T70" fmla="*/ 0 w 204"/>
                <a:gd name="T71" fmla="*/ 0 h 334"/>
                <a:gd name="T72" fmla="*/ 0 w 204"/>
                <a:gd name="T73" fmla="*/ 0 h 334"/>
                <a:gd name="T74" fmla="*/ 0 w 204"/>
                <a:gd name="T75" fmla="*/ 0 h 334"/>
                <a:gd name="T76" fmla="*/ 0 w 204"/>
                <a:gd name="T77" fmla="*/ 0 h 334"/>
                <a:gd name="T78" fmla="*/ 0 w 204"/>
                <a:gd name="T79" fmla="*/ 0 h 334"/>
                <a:gd name="T80" fmla="*/ 0 w 204"/>
                <a:gd name="T81" fmla="*/ 0 h 334"/>
                <a:gd name="T82" fmla="*/ 0 w 204"/>
                <a:gd name="T83" fmla="*/ 0 h 334"/>
                <a:gd name="T84" fmla="*/ 0 w 204"/>
                <a:gd name="T85" fmla="*/ 0 h 334"/>
                <a:gd name="T86" fmla="*/ 0 w 204"/>
                <a:gd name="T87" fmla="*/ 0 h 334"/>
                <a:gd name="T88" fmla="*/ 0 w 204"/>
                <a:gd name="T89" fmla="*/ 0 h 334"/>
                <a:gd name="T90" fmla="*/ 0 w 204"/>
                <a:gd name="T91" fmla="*/ 0 h 334"/>
                <a:gd name="T92" fmla="*/ 0 w 204"/>
                <a:gd name="T93" fmla="*/ 0 h 334"/>
                <a:gd name="T94" fmla="*/ 0 w 204"/>
                <a:gd name="T95" fmla="*/ 0 h 334"/>
                <a:gd name="T96" fmla="*/ 0 w 204"/>
                <a:gd name="T97" fmla="*/ 0 h 334"/>
                <a:gd name="T98" fmla="*/ 0 w 204"/>
                <a:gd name="T99" fmla="*/ 0 h 334"/>
                <a:gd name="T100" fmla="*/ 0 w 204"/>
                <a:gd name="T101" fmla="*/ 0 h 334"/>
                <a:gd name="T102" fmla="*/ 0 w 204"/>
                <a:gd name="T103" fmla="*/ 0 h 334"/>
                <a:gd name="T104" fmla="*/ 0 w 204"/>
                <a:gd name="T105" fmla="*/ 0 h 334"/>
                <a:gd name="T106" fmla="*/ 0 w 204"/>
                <a:gd name="T107" fmla="*/ 0 h 3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4"/>
                <a:gd name="T163" fmla="*/ 0 h 334"/>
                <a:gd name="T164" fmla="*/ 204 w 204"/>
                <a:gd name="T165" fmla="*/ 334 h 33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4" h="334">
                  <a:moveTo>
                    <a:pt x="202" y="0"/>
                  </a:moveTo>
                  <a:lnTo>
                    <a:pt x="185" y="21"/>
                  </a:lnTo>
                  <a:lnTo>
                    <a:pt x="166" y="40"/>
                  </a:lnTo>
                  <a:lnTo>
                    <a:pt x="145" y="55"/>
                  </a:lnTo>
                  <a:lnTo>
                    <a:pt x="124" y="66"/>
                  </a:lnTo>
                  <a:lnTo>
                    <a:pt x="102" y="75"/>
                  </a:lnTo>
                  <a:lnTo>
                    <a:pt x="79" y="81"/>
                  </a:lnTo>
                  <a:lnTo>
                    <a:pt x="58" y="84"/>
                  </a:lnTo>
                  <a:lnTo>
                    <a:pt x="37" y="84"/>
                  </a:lnTo>
                  <a:lnTo>
                    <a:pt x="38" y="91"/>
                  </a:lnTo>
                  <a:lnTo>
                    <a:pt x="38" y="100"/>
                  </a:lnTo>
                  <a:lnTo>
                    <a:pt x="37" y="109"/>
                  </a:lnTo>
                  <a:lnTo>
                    <a:pt x="34" y="119"/>
                  </a:lnTo>
                  <a:lnTo>
                    <a:pt x="29" y="129"/>
                  </a:lnTo>
                  <a:lnTo>
                    <a:pt x="21" y="139"/>
                  </a:lnTo>
                  <a:lnTo>
                    <a:pt x="12" y="146"/>
                  </a:lnTo>
                  <a:lnTo>
                    <a:pt x="0" y="154"/>
                  </a:lnTo>
                  <a:lnTo>
                    <a:pt x="13" y="175"/>
                  </a:lnTo>
                  <a:lnTo>
                    <a:pt x="23" y="202"/>
                  </a:lnTo>
                  <a:lnTo>
                    <a:pt x="24" y="228"/>
                  </a:lnTo>
                  <a:lnTo>
                    <a:pt x="13" y="251"/>
                  </a:lnTo>
                  <a:lnTo>
                    <a:pt x="23" y="255"/>
                  </a:lnTo>
                  <a:lnTo>
                    <a:pt x="33" y="260"/>
                  </a:lnTo>
                  <a:lnTo>
                    <a:pt x="45" y="266"/>
                  </a:lnTo>
                  <a:lnTo>
                    <a:pt x="58" y="273"/>
                  </a:lnTo>
                  <a:lnTo>
                    <a:pt x="70" y="285"/>
                  </a:lnTo>
                  <a:lnTo>
                    <a:pt x="82" y="298"/>
                  </a:lnTo>
                  <a:lnTo>
                    <a:pt x="91" y="315"/>
                  </a:lnTo>
                  <a:lnTo>
                    <a:pt x="98" y="334"/>
                  </a:lnTo>
                  <a:lnTo>
                    <a:pt x="103" y="323"/>
                  </a:lnTo>
                  <a:lnTo>
                    <a:pt x="110" y="310"/>
                  </a:lnTo>
                  <a:lnTo>
                    <a:pt x="119" y="297"/>
                  </a:lnTo>
                  <a:lnTo>
                    <a:pt x="129" y="286"/>
                  </a:lnTo>
                  <a:lnTo>
                    <a:pt x="140" y="275"/>
                  </a:lnTo>
                  <a:lnTo>
                    <a:pt x="153" y="267"/>
                  </a:lnTo>
                  <a:lnTo>
                    <a:pt x="168" y="261"/>
                  </a:lnTo>
                  <a:lnTo>
                    <a:pt x="183" y="258"/>
                  </a:lnTo>
                  <a:lnTo>
                    <a:pt x="175" y="243"/>
                  </a:lnTo>
                  <a:lnTo>
                    <a:pt x="171" y="225"/>
                  </a:lnTo>
                  <a:lnTo>
                    <a:pt x="174" y="204"/>
                  </a:lnTo>
                  <a:lnTo>
                    <a:pt x="189" y="182"/>
                  </a:lnTo>
                  <a:lnTo>
                    <a:pt x="175" y="146"/>
                  </a:lnTo>
                  <a:lnTo>
                    <a:pt x="171" y="111"/>
                  </a:lnTo>
                  <a:lnTo>
                    <a:pt x="173" y="80"/>
                  </a:lnTo>
                  <a:lnTo>
                    <a:pt x="178" y="56"/>
                  </a:lnTo>
                  <a:lnTo>
                    <a:pt x="183" y="43"/>
                  </a:lnTo>
                  <a:lnTo>
                    <a:pt x="190" y="29"/>
                  </a:lnTo>
                  <a:lnTo>
                    <a:pt x="196" y="16"/>
                  </a:lnTo>
                  <a:lnTo>
                    <a:pt x="202" y="10"/>
                  </a:lnTo>
                  <a:lnTo>
                    <a:pt x="204" y="8"/>
                  </a:lnTo>
                  <a:lnTo>
                    <a:pt x="204" y="5"/>
                  </a:lnTo>
                  <a:lnTo>
                    <a:pt x="203" y="4"/>
                  </a:lnTo>
                  <a:lnTo>
                    <a:pt x="202" y="3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3" name="Freeform 266"/>
            <p:cNvSpPr>
              <a:spLocks/>
            </p:cNvSpPr>
            <p:nvPr/>
          </p:nvSpPr>
          <p:spPr bwMode="auto">
            <a:xfrm>
              <a:off x="3517" y="2518"/>
              <a:ext cx="131" cy="93"/>
            </a:xfrm>
            <a:custGeom>
              <a:avLst/>
              <a:gdLst>
                <a:gd name="T0" fmla="*/ 0 w 382"/>
                <a:gd name="T1" fmla="*/ 0 h 277"/>
                <a:gd name="T2" fmla="*/ 0 w 382"/>
                <a:gd name="T3" fmla="*/ 0 h 277"/>
                <a:gd name="T4" fmla="*/ 0 w 382"/>
                <a:gd name="T5" fmla="*/ 0 h 277"/>
                <a:gd name="T6" fmla="*/ 0 w 382"/>
                <a:gd name="T7" fmla="*/ 0 h 277"/>
                <a:gd name="T8" fmla="*/ 0 w 382"/>
                <a:gd name="T9" fmla="*/ 0 h 277"/>
                <a:gd name="T10" fmla="*/ 0 w 382"/>
                <a:gd name="T11" fmla="*/ 0 h 277"/>
                <a:gd name="T12" fmla="*/ 0 w 382"/>
                <a:gd name="T13" fmla="*/ 0 h 277"/>
                <a:gd name="T14" fmla="*/ 0 w 382"/>
                <a:gd name="T15" fmla="*/ 0 h 277"/>
                <a:gd name="T16" fmla="*/ 0 w 382"/>
                <a:gd name="T17" fmla="*/ 0 h 277"/>
                <a:gd name="T18" fmla="*/ 0 w 382"/>
                <a:gd name="T19" fmla="*/ 0 h 277"/>
                <a:gd name="T20" fmla="*/ 0 w 382"/>
                <a:gd name="T21" fmla="*/ 0 h 277"/>
                <a:gd name="T22" fmla="*/ 0 w 382"/>
                <a:gd name="T23" fmla="*/ 0 h 277"/>
                <a:gd name="T24" fmla="*/ 0 w 382"/>
                <a:gd name="T25" fmla="*/ 0 h 277"/>
                <a:gd name="T26" fmla="*/ 0 w 382"/>
                <a:gd name="T27" fmla="*/ 0 h 277"/>
                <a:gd name="T28" fmla="*/ 0 w 382"/>
                <a:gd name="T29" fmla="*/ 0 h 277"/>
                <a:gd name="T30" fmla="*/ 0 w 382"/>
                <a:gd name="T31" fmla="*/ 0 h 277"/>
                <a:gd name="T32" fmla="*/ 0 w 382"/>
                <a:gd name="T33" fmla="*/ 0 h 277"/>
                <a:gd name="T34" fmla="*/ 0 w 382"/>
                <a:gd name="T35" fmla="*/ 0 h 277"/>
                <a:gd name="T36" fmla="*/ 0 w 382"/>
                <a:gd name="T37" fmla="*/ 0 h 277"/>
                <a:gd name="T38" fmla="*/ 0 w 382"/>
                <a:gd name="T39" fmla="*/ 0 h 277"/>
                <a:gd name="T40" fmla="*/ 0 w 382"/>
                <a:gd name="T41" fmla="*/ 0 h 277"/>
                <a:gd name="T42" fmla="*/ 0 w 382"/>
                <a:gd name="T43" fmla="*/ 0 h 277"/>
                <a:gd name="T44" fmla="*/ 0 w 382"/>
                <a:gd name="T45" fmla="*/ 0 h 277"/>
                <a:gd name="T46" fmla="*/ 0 w 382"/>
                <a:gd name="T47" fmla="*/ 0 h 277"/>
                <a:gd name="T48" fmla="*/ 0 w 382"/>
                <a:gd name="T49" fmla="*/ 0 h 277"/>
                <a:gd name="T50" fmla="*/ 0 w 382"/>
                <a:gd name="T51" fmla="*/ 0 h 277"/>
                <a:gd name="T52" fmla="*/ 0 w 382"/>
                <a:gd name="T53" fmla="*/ 0 h 277"/>
                <a:gd name="T54" fmla="*/ 0 w 382"/>
                <a:gd name="T55" fmla="*/ 0 h 277"/>
                <a:gd name="T56" fmla="*/ 0 w 382"/>
                <a:gd name="T57" fmla="*/ 0 h 277"/>
                <a:gd name="T58" fmla="*/ 0 w 382"/>
                <a:gd name="T59" fmla="*/ 0 h 277"/>
                <a:gd name="T60" fmla="*/ 0 w 382"/>
                <a:gd name="T61" fmla="*/ 0 h 277"/>
                <a:gd name="T62" fmla="*/ 0 w 382"/>
                <a:gd name="T63" fmla="*/ 0 h 277"/>
                <a:gd name="T64" fmla="*/ 0 w 382"/>
                <a:gd name="T65" fmla="*/ 0 h 277"/>
                <a:gd name="T66" fmla="*/ 0 w 382"/>
                <a:gd name="T67" fmla="*/ 0 h 277"/>
                <a:gd name="T68" fmla="*/ 0 w 382"/>
                <a:gd name="T69" fmla="*/ 0 h 277"/>
                <a:gd name="T70" fmla="*/ 0 w 382"/>
                <a:gd name="T71" fmla="*/ 0 h 277"/>
                <a:gd name="T72" fmla="*/ 0 w 382"/>
                <a:gd name="T73" fmla="*/ 0 h 277"/>
                <a:gd name="T74" fmla="*/ 0 w 382"/>
                <a:gd name="T75" fmla="*/ 0 h 277"/>
                <a:gd name="T76" fmla="*/ 0 w 382"/>
                <a:gd name="T77" fmla="*/ 0 h 277"/>
                <a:gd name="T78" fmla="*/ 0 w 382"/>
                <a:gd name="T79" fmla="*/ 0 h 277"/>
                <a:gd name="T80" fmla="*/ 0 w 382"/>
                <a:gd name="T81" fmla="*/ 0 h 277"/>
                <a:gd name="T82" fmla="*/ 0 w 382"/>
                <a:gd name="T83" fmla="*/ 0 h 277"/>
                <a:gd name="T84" fmla="*/ 0 w 382"/>
                <a:gd name="T85" fmla="*/ 0 h 277"/>
                <a:gd name="T86" fmla="*/ 0 w 382"/>
                <a:gd name="T87" fmla="*/ 0 h 277"/>
                <a:gd name="T88" fmla="*/ 0 w 382"/>
                <a:gd name="T89" fmla="*/ 0 h 277"/>
                <a:gd name="T90" fmla="*/ 0 w 382"/>
                <a:gd name="T91" fmla="*/ 0 h 277"/>
                <a:gd name="T92" fmla="*/ 0 w 382"/>
                <a:gd name="T93" fmla="*/ 0 h 277"/>
                <a:gd name="T94" fmla="*/ 0 w 382"/>
                <a:gd name="T95" fmla="*/ 0 h 277"/>
                <a:gd name="T96" fmla="*/ 0 w 382"/>
                <a:gd name="T97" fmla="*/ 0 h 277"/>
                <a:gd name="T98" fmla="*/ 0 w 382"/>
                <a:gd name="T99" fmla="*/ 0 h 277"/>
                <a:gd name="T100" fmla="*/ 0 w 382"/>
                <a:gd name="T101" fmla="*/ 0 h 277"/>
                <a:gd name="T102" fmla="*/ 0 w 382"/>
                <a:gd name="T103" fmla="*/ 0 h 277"/>
                <a:gd name="T104" fmla="*/ 0 w 382"/>
                <a:gd name="T105" fmla="*/ 0 h 277"/>
                <a:gd name="T106" fmla="*/ 0 w 382"/>
                <a:gd name="T107" fmla="*/ 0 h 277"/>
                <a:gd name="T108" fmla="*/ 0 w 382"/>
                <a:gd name="T109" fmla="*/ 0 h 277"/>
                <a:gd name="T110" fmla="*/ 0 w 382"/>
                <a:gd name="T111" fmla="*/ 0 h 277"/>
                <a:gd name="T112" fmla="*/ 0 w 382"/>
                <a:gd name="T113" fmla="*/ 0 h 277"/>
                <a:gd name="T114" fmla="*/ 0 w 382"/>
                <a:gd name="T115" fmla="*/ 0 h 277"/>
                <a:gd name="T116" fmla="*/ 0 w 382"/>
                <a:gd name="T117" fmla="*/ 0 h 277"/>
                <a:gd name="T118" fmla="*/ 0 w 382"/>
                <a:gd name="T119" fmla="*/ 0 h 277"/>
                <a:gd name="T120" fmla="*/ 0 w 382"/>
                <a:gd name="T121" fmla="*/ 0 h 2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2"/>
                <a:gd name="T184" fmla="*/ 0 h 277"/>
                <a:gd name="T185" fmla="*/ 382 w 382"/>
                <a:gd name="T186" fmla="*/ 277 h 2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2" h="277">
                  <a:moveTo>
                    <a:pt x="174" y="0"/>
                  </a:moveTo>
                  <a:lnTo>
                    <a:pt x="161" y="4"/>
                  </a:lnTo>
                  <a:lnTo>
                    <a:pt x="144" y="10"/>
                  </a:lnTo>
                  <a:lnTo>
                    <a:pt x="124" y="17"/>
                  </a:lnTo>
                  <a:lnTo>
                    <a:pt x="104" y="23"/>
                  </a:lnTo>
                  <a:lnTo>
                    <a:pt x="82" y="29"/>
                  </a:lnTo>
                  <a:lnTo>
                    <a:pt x="62" y="34"/>
                  </a:lnTo>
                  <a:lnTo>
                    <a:pt x="42" y="38"/>
                  </a:lnTo>
                  <a:lnTo>
                    <a:pt x="25" y="39"/>
                  </a:lnTo>
                  <a:lnTo>
                    <a:pt x="17" y="38"/>
                  </a:lnTo>
                  <a:lnTo>
                    <a:pt x="11" y="37"/>
                  </a:lnTo>
                  <a:lnTo>
                    <a:pt x="4" y="35"/>
                  </a:lnTo>
                  <a:lnTo>
                    <a:pt x="0" y="35"/>
                  </a:lnTo>
                  <a:lnTo>
                    <a:pt x="20" y="48"/>
                  </a:lnTo>
                  <a:lnTo>
                    <a:pt x="40" y="64"/>
                  </a:lnTo>
                  <a:lnTo>
                    <a:pt x="55" y="83"/>
                  </a:lnTo>
                  <a:lnTo>
                    <a:pt x="71" y="105"/>
                  </a:lnTo>
                  <a:lnTo>
                    <a:pt x="83" y="129"/>
                  </a:lnTo>
                  <a:lnTo>
                    <a:pt x="94" y="154"/>
                  </a:lnTo>
                  <a:lnTo>
                    <a:pt x="102" y="181"/>
                  </a:lnTo>
                  <a:lnTo>
                    <a:pt x="107" y="207"/>
                  </a:lnTo>
                  <a:lnTo>
                    <a:pt x="116" y="207"/>
                  </a:lnTo>
                  <a:lnTo>
                    <a:pt x="129" y="211"/>
                  </a:lnTo>
                  <a:lnTo>
                    <a:pt x="142" y="216"/>
                  </a:lnTo>
                  <a:lnTo>
                    <a:pt x="158" y="225"/>
                  </a:lnTo>
                  <a:lnTo>
                    <a:pt x="173" y="235"/>
                  </a:lnTo>
                  <a:lnTo>
                    <a:pt x="186" y="247"/>
                  </a:lnTo>
                  <a:lnTo>
                    <a:pt x="198" y="261"/>
                  </a:lnTo>
                  <a:lnTo>
                    <a:pt x="207" y="277"/>
                  </a:lnTo>
                  <a:lnTo>
                    <a:pt x="219" y="269"/>
                  </a:lnTo>
                  <a:lnTo>
                    <a:pt x="233" y="261"/>
                  </a:lnTo>
                  <a:lnTo>
                    <a:pt x="252" y="254"/>
                  </a:lnTo>
                  <a:lnTo>
                    <a:pt x="273" y="249"/>
                  </a:lnTo>
                  <a:lnTo>
                    <a:pt x="296" y="247"/>
                  </a:lnTo>
                  <a:lnTo>
                    <a:pt x="323" y="249"/>
                  </a:lnTo>
                  <a:lnTo>
                    <a:pt x="352" y="255"/>
                  </a:lnTo>
                  <a:lnTo>
                    <a:pt x="382" y="267"/>
                  </a:lnTo>
                  <a:lnTo>
                    <a:pt x="373" y="257"/>
                  </a:lnTo>
                  <a:lnTo>
                    <a:pt x="364" y="245"/>
                  </a:lnTo>
                  <a:lnTo>
                    <a:pt x="356" y="230"/>
                  </a:lnTo>
                  <a:lnTo>
                    <a:pt x="350" y="212"/>
                  </a:lnTo>
                  <a:lnTo>
                    <a:pt x="346" y="193"/>
                  </a:lnTo>
                  <a:lnTo>
                    <a:pt x="348" y="171"/>
                  </a:lnTo>
                  <a:lnTo>
                    <a:pt x="354" y="146"/>
                  </a:lnTo>
                  <a:lnTo>
                    <a:pt x="366" y="119"/>
                  </a:lnTo>
                  <a:lnTo>
                    <a:pt x="349" y="115"/>
                  </a:lnTo>
                  <a:lnTo>
                    <a:pt x="331" y="110"/>
                  </a:lnTo>
                  <a:lnTo>
                    <a:pt x="314" y="104"/>
                  </a:lnTo>
                  <a:lnTo>
                    <a:pt x="296" y="94"/>
                  </a:lnTo>
                  <a:lnTo>
                    <a:pt x="283" y="80"/>
                  </a:lnTo>
                  <a:lnTo>
                    <a:pt x="273" y="64"/>
                  </a:lnTo>
                  <a:lnTo>
                    <a:pt x="267" y="43"/>
                  </a:lnTo>
                  <a:lnTo>
                    <a:pt x="266" y="18"/>
                  </a:lnTo>
                  <a:lnTo>
                    <a:pt x="256" y="20"/>
                  </a:lnTo>
                  <a:lnTo>
                    <a:pt x="246" y="22"/>
                  </a:lnTo>
                  <a:lnTo>
                    <a:pt x="235" y="23"/>
                  </a:lnTo>
                  <a:lnTo>
                    <a:pt x="224" y="22"/>
                  </a:lnTo>
                  <a:lnTo>
                    <a:pt x="212" y="19"/>
                  </a:lnTo>
                  <a:lnTo>
                    <a:pt x="200" y="15"/>
                  </a:lnTo>
                  <a:lnTo>
                    <a:pt x="187" y="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4" name="Freeform 267"/>
            <p:cNvSpPr>
              <a:spLocks/>
            </p:cNvSpPr>
            <p:nvPr/>
          </p:nvSpPr>
          <p:spPr bwMode="auto">
            <a:xfrm>
              <a:off x="3449" y="2380"/>
              <a:ext cx="116" cy="130"/>
            </a:xfrm>
            <a:custGeom>
              <a:avLst/>
              <a:gdLst>
                <a:gd name="T0" fmla="*/ 0 w 336"/>
                <a:gd name="T1" fmla="*/ 0 h 391"/>
                <a:gd name="T2" fmla="*/ 0 w 336"/>
                <a:gd name="T3" fmla="*/ 0 h 391"/>
                <a:gd name="T4" fmla="*/ 0 w 336"/>
                <a:gd name="T5" fmla="*/ 0 h 391"/>
                <a:gd name="T6" fmla="*/ 0 w 336"/>
                <a:gd name="T7" fmla="*/ 0 h 391"/>
                <a:gd name="T8" fmla="*/ 0 w 336"/>
                <a:gd name="T9" fmla="*/ 0 h 391"/>
                <a:gd name="T10" fmla="*/ 0 w 336"/>
                <a:gd name="T11" fmla="*/ 0 h 391"/>
                <a:gd name="T12" fmla="*/ 0 w 336"/>
                <a:gd name="T13" fmla="*/ 0 h 391"/>
                <a:gd name="T14" fmla="*/ 0 w 336"/>
                <a:gd name="T15" fmla="*/ 0 h 391"/>
                <a:gd name="T16" fmla="*/ 0 w 336"/>
                <a:gd name="T17" fmla="*/ 0 h 391"/>
                <a:gd name="T18" fmla="*/ 0 w 336"/>
                <a:gd name="T19" fmla="*/ 0 h 391"/>
                <a:gd name="T20" fmla="*/ 0 w 336"/>
                <a:gd name="T21" fmla="*/ 0 h 391"/>
                <a:gd name="T22" fmla="*/ 0 w 336"/>
                <a:gd name="T23" fmla="*/ 0 h 391"/>
                <a:gd name="T24" fmla="*/ 0 w 336"/>
                <a:gd name="T25" fmla="*/ 0 h 391"/>
                <a:gd name="T26" fmla="*/ 0 w 336"/>
                <a:gd name="T27" fmla="*/ 0 h 391"/>
                <a:gd name="T28" fmla="*/ 0 w 336"/>
                <a:gd name="T29" fmla="*/ 0 h 391"/>
                <a:gd name="T30" fmla="*/ 0 w 336"/>
                <a:gd name="T31" fmla="*/ 0 h 391"/>
                <a:gd name="T32" fmla="*/ 0 w 336"/>
                <a:gd name="T33" fmla="*/ 0 h 391"/>
                <a:gd name="T34" fmla="*/ 0 w 336"/>
                <a:gd name="T35" fmla="*/ 0 h 391"/>
                <a:gd name="T36" fmla="*/ 0 w 336"/>
                <a:gd name="T37" fmla="*/ 0 h 391"/>
                <a:gd name="T38" fmla="*/ 0 w 336"/>
                <a:gd name="T39" fmla="*/ 0 h 391"/>
                <a:gd name="T40" fmla="*/ 0 w 336"/>
                <a:gd name="T41" fmla="*/ 0 h 391"/>
                <a:gd name="T42" fmla="*/ 0 w 336"/>
                <a:gd name="T43" fmla="*/ 0 h 391"/>
                <a:gd name="T44" fmla="*/ 0 w 336"/>
                <a:gd name="T45" fmla="*/ 0 h 391"/>
                <a:gd name="T46" fmla="*/ 0 w 336"/>
                <a:gd name="T47" fmla="*/ 0 h 391"/>
                <a:gd name="T48" fmla="*/ 0 w 336"/>
                <a:gd name="T49" fmla="*/ 0 h 391"/>
                <a:gd name="T50" fmla="*/ 0 w 336"/>
                <a:gd name="T51" fmla="*/ 0 h 391"/>
                <a:gd name="T52" fmla="*/ 0 w 336"/>
                <a:gd name="T53" fmla="*/ 0 h 391"/>
                <a:gd name="T54" fmla="*/ 0 w 336"/>
                <a:gd name="T55" fmla="*/ 0 h 391"/>
                <a:gd name="T56" fmla="*/ 0 w 336"/>
                <a:gd name="T57" fmla="*/ 0 h 391"/>
                <a:gd name="T58" fmla="*/ 0 w 336"/>
                <a:gd name="T59" fmla="*/ 0 h 391"/>
                <a:gd name="T60" fmla="*/ 0 w 336"/>
                <a:gd name="T61" fmla="*/ 0 h 391"/>
                <a:gd name="T62" fmla="*/ 0 w 336"/>
                <a:gd name="T63" fmla="*/ 0 h 391"/>
                <a:gd name="T64" fmla="*/ 0 w 336"/>
                <a:gd name="T65" fmla="*/ 0 h 391"/>
                <a:gd name="T66" fmla="*/ 0 w 336"/>
                <a:gd name="T67" fmla="*/ 0 h 391"/>
                <a:gd name="T68" fmla="*/ 0 w 336"/>
                <a:gd name="T69" fmla="*/ 0 h 391"/>
                <a:gd name="T70" fmla="*/ 0 w 336"/>
                <a:gd name="T71" fmla="*/ 0 h 3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6"/>
                <a:gd name="T109" fmla="*/ 0 h 391"/>
                <a:gd name="T110" fmla="*/ 336 w 336"/>
                <a:gd name="T111" fmla="*/ 391 h 3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6" h="391">
                  <a:moveTo>
                    <a:pt x="294" y="190"/>
                  </a:moveTo>
                  <a:lnTo>
                    <a:pt x="283" y="190"/>
                  </a:lnTo>
                  <a:lnTo>
                    <a:pt x="263" y="190"/>
                  </a:lnTo>
                  <a:lnTo>
                    <a:pt x="240" y="192"/>
                  </a:lnTo>
                  <a:lnTo>
                    <a:pt x="212" y="199"/>
                  </a:lnTo>
                  <a:lnTo>
                    <a:pt x="183" y="210"/>
                  </a:lnTo>
                  <a:lnTo>
                    <a:pt x="154" y="229"/>
                  </a:lnTo>
                  <a:lnTo>
                    <a:pt x="129" y="255"/>
                  </a:lnTo>
                  <a:lnTo>
                    <a:pt x="109" y="292"/>
                  </a:lnTo>
                  <a:lnTo>
                    <a:pt x="103" y="310"/>
                  </a:lnTo>
                  <a:lnTo>
                    <a:pt x="97" y="326"/>
                  </a:lnTo>
                  <a:lnTo>
                    <a:pt x="92" y="340"/>
                  </a:lnTo>
                  <a:lnTo>
                    <a:pt x="87" y="351"/>
                  </a:lnTo>
                  <a:lnTo>
                    <a:pt x="82" y="361"/>
                  </a:lnTo>
                  <a:lnTo>
                    <a:pt x="75" y="370"/>
                  </a:lnTo>
                  <a:lnTo>
                    <a:pt x="70" y="375"/>
                  </a:lnTo>
                  <a:lnTo>
                    <a:pt x="62" y="377"/>
                  </a:lnTo>
                  <a:lnTo>
                    <a:pt x="54" y="378"/>
                  </a:lnTo>
                  <a:lnTo>
                    <a:pt x="45" y="380"/>
                  </a:lnTo>
                  <a:lnTo>
                    <a:pt x="35" y="381"/>
                  </a:lnTo>
                  <a:lnTo>
                    <a:pt x="28" y="383"/>
                  </a:lnTo>
                  <a:lnTo>
                    <a:pt x="20" y="385"/>
                  </a:lnTo>
                  <a:lnTo>
                    <a:pt x="13" y="387"/>
                  </a:lnTo>
                  <a:lnTo>
                    <a:pt x="6" y="388"/>
                  </a:lnTo>
                  <a:lnTo>
                    <a:pt x="1" y="391"/>
                  </a:lnTo>
                  <a:lnTo>
                    <a:pt x="1" y="390"/>
                  </a:lnTo>
                  <a:lnTo>
                    <a:pt x="1" y="388"/>
                  </a:lnTo>
                  <a:lnTo>
                    <a:pt x="0" y="387"/>
                  </a:lnTo>
                  <a:lnTo>
                    <a:pt x="0" y="386"/>
                  </a:lnTo>
                  <a:lnTo>
                    <a:pt x="28" y="373"/>
                  </a:lnTo>
                  <a:lnTo>
                    <a:pt x="49" y="356"/>
                  </a:lnTo>
                  <a:lnTo>
                    <a:pt x="63" y="335"/>
                  </a:lnTo>
                  <a:lnTo>
                    <a:pt x="74" y="311"/>
                  </a:lnTo>
                  <a:lnTo>
                    <a:pt x="79" y="287"/>
                  </a:lnTo>
                  <a:lnTo>
                    <a:pt x="82" y="265"/>
                  </a:lnTo>
                  <a:lnTo>
                    <a:pt x="83" y="245"/>
                  </a:lnTo>
                  <a:lnTo>
                    <a:pt x="83" y="231"/>
                  </a:lnTo>
                  <a:lnTo>
                    <a:pt x="83" y="219"/>
                  </a:lnTo>
                  <a:lnTo>
                    <a:pt x="79" y="202"/>
                  </a:lnTo>
                  <a:lnTo>
                    <a:pt x="75" y="186"/>
                  </a:lnTo>
                  <a:lnTo>
                    <a:pt x="70" y="168"/>
                  </a:lnTo>
                  <a:lnTo>
                    <a:pt x="80" y="165"/>
                  </a:lnTo>
                  <a:lnTo>
                    <a:pt x="93" y="159"/>
                  </a:lnTo>
                  <a:lnTo>
                    <a:pt x="107" y="149"/>
                  </a:lnTo>
                  <a:lnTo>
                    <a:pt x="120" y="136"/>
                  </a:lnTo>
                  <a:lnTo>
                    <a:pt x="130" y="121"/>
                  </a:lnTo>
                  <a:lnTo>
                    <a:pt x="137" y="104"/>
                  </a:lnTo>
                  <a:lnTo>
                    <a:pt x="138" y="86"/>
                  </a:lnTo>
                  <a:lnTo>
                    <a:pt x="134" y="69"/>
                  </a:lnTo>
                  <a:lnTo>
                    <a:pt x="149" y="68"/>
                  </a:lnTo>
                  <a:lnTo>
                    <a:pt x="166" y="63"/>
                  </a:lnTo>
                  <a:lnTo>
                    <a:pt x="187" y="57"/>
                  </a:lnTo>
                  <a:lnTo>
                    <a:pt x="208" y="47"/>
                  </a:lnTo>
                  <a:lnTo>
                    <a:pt x="229" y="37"/>
                  </a:lnTo>
                  <a:lnTo>
                    <a:pt x="247" y="24"/>
                  </a:lnTo>
                  <a:lnTo>
                    <a:pt x="262" y="13"/>
                  </a:lnTo>
                  <a:lnTo>
                    <a:pt x="272" y="0"/>
                  </a:lnTo>
                  <a:lnTo>
                    <a:pt x="271" y="15"/>
                  </a:lnTo>
                  <a:lnTo>
                    <a:pt x="274" y="33"/>
                  </a:lnTo>
                  <a:lnTo>
                    <a:pt x="278" y="52"/>
                  </a:lnTo>
                  <a:lnTo>
                    <a:pt x="284" y="70"/>
                  </a:lnTo>
                  <a:lnTo>
                    <a:pt x="294" y="89"/>
                  </a:lnTo>
                  <a:lnTo>
                    <a:pt x="305" y="105"/>
                  </a:lnTo>
                  <a:lnTo>
                    <a:pt x="320" y="119"/>
                  </a:lnTo>
                  <a:lnTo>
                    <a:pt x="336" y="129"/>
                  </a:lnTo>
                  <a:lnTo>
                    <a:pt x="325" y="130"/>
                  </a:lnTo>
                  <a:lnTo>
                    <a:pt x="313" y="134"/>
                  </a:lnTo>
                  <a:lnTo>
                    <a:pt x="304" y="139"/>
                  </a:lnTo>
                  <a:lnTo>
                    <a:pt x="295" y="146"/>
                  </a:lnTo>
                  <a:lnTo>
                    <a:pt x="288" y="154"/>
                  </a:lnTo>
                  <a:lnTo>
                    <a:pt x="286" y="165"/>
                  </a:lnTo>
                  <a:lnTo>
                    <a:pt x="287" y="176"/>
                  </a:lnTo>
                  <a:lnTo>
                    <a:pt x="294" y="19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5" name="Freeform 268"/>
            <p:cNvSpPr>
              <a:spLocks/>
            </p:cNvSpPr>
            <p:nvPr/>
          </p:nvSpPr>
          <p:spPr bwMode="auto">
            <a:xfrm>
              <a:off x="3412" y="2382"/>
              <a:ext cx="67" cy="127"/>
            </a:xfrm>
            <a:custGeom>
              <a:avLst/>
              <a:gdLst>
                <a:gd name="T0" fmla="*/ 0 w 198"/>
                <a:gd name="T1" fmla="*/ 0 h 381"/>
                <a:gd name="T2" fmla="*/ 0 w 198"/>
                <a:gd name="T3" fmla="*/ 0 h 381"/>
                <a:gd name="T4" fmla="*/ 0 w 198"/>
                <a:gd name="T5" fmla="*/ 0 h 381"/>
                <a:gd name="T6" fmla="*/ 0 w 198"/>
                <a:gd name="T7" fmla="*/ 0 h 381"/>
                <a:gd name="T8" fmla="*/ 0 w 198"/>
                <a:gd name="T9" fmla="*/ 0 h 381"/>
                <a:gd name="T10" fmla="*/ 0 w 198"/>
                <a:gd name="T11" fmla="*/ 0 h 381"/>
                <a:gd name="T12" fmla="*/ 0 w 198"/>
                <a:gd name="T13" fmla="*/ 0 h 381"/>
                <a:gd name="T14" fmla="*/ 0 w 198"/>
                <a:gd name="T15" fmla="*/ 0 h 381"/>
                <a:gd name="T16" fmla="*/ 0 w 198"/>
                <a:gd name="T17" fmla="*/ 0 h 381"/>
                <a:gd name="T18" fmla="*/ 0 w 198"/>
                <a:gd name="T19" fmla="*/ 0 h 381"/>
                <a:gd name="T20" fmla="*/ 0 w 198"/>
                <a:gd name="T21" fmla="*/ 0 h 381"/>
                <a:gd name="T22" fmla="*/ 0 w 198"/>
                <a:gd name="T23" fmla="*/ 0 h 381"/>
                <a:gd name="T24" fmla="*/ 0 w 198"/>
                <a:gd name="T25" fmla="*/ 0 h 381"/>
                <a:gd name="T26" fmla="*/ 0 w 198"/>
                <a:gd name="T27" fmla="*/ 0 h 381"/>
                <a:gd name="T28" fmla="*/ 0 w 198"/>
                <a:gd name="T29" fmla="*/ 0 h 381"/>
                <a:gd name="T30" fmla="*/ 0 w 198"/>
                <a:gd name="T31" fmla="*/ 0 h 381"/>
                <a:gd name="T32" fmla="*/ 0 w 198"/>
                <a:gd name="T33" fmla="*/ 0 h 381"/>
                <a:gd name="T34" fmla="*/ 0 w 198"/>
                <a:gd name="T35" fmla="*/ 0 h 381"/>
                <a:gd name="T36" fmla="*/ 0 w 198"/>
                <a:gd name="T37" fmla="*/ 0 h 381"/>
                <a:gd name="T38" fmla="*/ 0 w 198"/>
                <a:gd name="T39" fmla="*/ 0 h 381"/>
                <a:gd name="T40" fmla="*/ 0 w 198"/>
                <a:gd name="T41" fmla="*/ 0 h 381"/>
                <a:gd name="T42" fmla="*/ 0 w 198"/>
                <a:gd name="T43" fmla="*/ 0 h 381"/>
                <a:gd name="T44" fmla="*/ 0 w 198"/>
                <a:gd name="T45" fmla="*/ 0 h 381"/>
                <a:gd name="T46" fmla="*/ 0 w 198"/>
                <a:gd name="T47" fmla="*/ 0 h 381"/>
                <a:gd name="T48" fmla="*/ 0 w 198"/>
                <a:gd name="T49" fmla="*/ 0 h 381"/>
                <a:gd name="T50" fmla="*/ 0 w 198"/>
                <a:gd name="T51" fmla="*/ 0 h 381"/>
                <a:gd name="T52" fmla="*/ 0 w 198"/>
                <a:gd name="T53" fmla="*/ 0 h 381"/>
                <a:gd name="T54" fmla="*/ 0 w 198"/>
                <a:gd name="T55" fmla="*/ 0 h 381"/>
                <a:gd name="T56" fmla="*/ 0 w 198"/>
                <a:gd name="T57" fmla="*/ 0 h 381"/>
                <a:gd name="T58" fmla="*/ 0 w 198"/>
                <a:gd name="T59" fmla="*/ 0 h 381"/>
                <a:gd name="T60" fmla="*/ 0 w 198"/>
                <a:gd name="T61" fmla="*/ 0 h 381"/>
                <a:gd name="T62" fmla="*/ 0 w 198"/>
                <a:gd name="T63" fmla="*/ 0 h 381"/>
                <a:gd name="T64" fmla="*/ 0 w 198"/>
                <a:gd name="T65" fmla="*/ 0 h 381"/>
                <a:gd name="T66" fmla="*/ 0 w 198"/>
                <a:gd name="T67" fmla="*/ 0 h 381"/>
                <a:gd name="T68" fmla="*/ 0 w 198"/>
                <a:gd name="T69" fmla="*/ 0 h 381"/>
                <a:gd name="T70" fmla="*/ 0 w 198"/>
                <a:gd name="T71" fmla="*/ 0 h 381"/>
                <a:gd name="T72" fmla="*/ 0 w 198"/>
                <a:gd name="T73" fmla="*/ 0 h 381"/>
                <a:gd name="T74" fmla="*/ 0 w 198"/>
                <a:gd name="T75" fmla="*/ 0 h 381"/>
                <a:gd name="T76" fmla="*/ 0 w 198"/>
                <a:gd name="T77" fmla="*/ 0 h 381"/>
                <a:gd name="T78" fmla="*/ 0 w 198"/>
                <a:gd name="T79" fmla="*/ 0 h 381"/>
                <a:gd name="T80" fmla="*/ 0 w 198"/>
                <a:gd name="T81" fmla="*/ 0 h 381"/>
                <a:gd name="T82" fmla="*/ 0 w 198"/>
                <a:gd name="T83" fmla="*/ 0 h 381"/>
                <a:gd name="T84" fmla="*/ 0 w 198"/>
                <a:gd name="T85" fmla="*/ 0 h 381"/>
                <a:gd name="T86" fmla="*/ 0 w 198"/>
                <a:gd name="T87" fmla="*/ 0 h 381"/>
                <a:gd name="T88" fmla="*/ 0 w 198"/>
                <a:gd name="T89" fmla="*/ 0 h 381"/>
                <a:gd name="T90" fmla="*/ 0 w 198"/>
                <a:gd name="T91" fmla="*/ 0 h 381"/>
                <a:gd name="T92" fmla="*/ 0 w 198"/>
                <a:gd name="T93" fmla="*/ 0 h 381"/>
                <a:gd name="T94" fmla="*/ 0 w 198"/>
                <a:gd name="T95" fmla="*/ 0 h 381"/>
                <a:gd name="T96" fmla="*/ 0 w 198"/>
                <a:gd name="T97" fmla="*/ 0 h 381"/>
                <a:gd name="T98" fmla="*/ 0 w 198"/>
                <a:gd name="T99" fmla="*/ 0 h 3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8"/>
                <a:gd name="T151" fmla="*/ 0 h 381"/>
                <a:gd name="T152" fmla="*/ 198 w 198"/>
                <a:gd name="T153" fmla="*/ 381 h 3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8" h="381">
                  <a:moveTo>
                    <a:pt x="111" y="381"/>
                  </a:moveTo>
                  <a:lnTo>
                    <a:pt x="108" y="376"/>
                  </a:lnTo>
                  <a:lnTo>
                    <a:pt x="103" y="368"/>
                  </a:lnTo>
                  <a:lnTo>
                    <a:pt x="95" y="363"/>
                  </a:lnTo>
                  <a:lnTo>
                    <a:pt x="82" y="363"/>
                  </a:lnTo>
                  <a:lnTo>
                    <a:pt x="74" y="365"/>
                  </a:lnTo>
                  <a:lnTo>
                    <a:pt x="69" y="362"/>
                  </a:lnTo>
                  <a:lnTo>
                    <a:pt x="63" y="358"/>
                  </a:lnTo>
                  <a:lnTo>
                    <a:pt x="60" y="355"/>
                  </a:lnTo>
                  <a:lnTo>
                    <a:pt x="66" y="348"/>
                  </a:lnTo>
                  <a:lnTo>
                    <a:pt x="71" y="342"/>
                  </a:lnTo>
                  <a:lnTo>
                    <a:pt x="78" y="337"/>
                  </a:lnTo>
                  <a:lnTo>
                    <a:pt x="83" y="332"/>
                  </a:lnTo>
                  <a:lnTo>
                    <a:pt x="96" y="333"/>
                  </a:lnTo>
                  <a:lnTo>
                    <a:pt x="106" y="331"/>
                  </a:lnTo>
                  <a:lnTo>
                    <a:pt x="114" y="327"/>
                  </a:lnTo>
                  <a:lnTo>
                    <a:pt x="120" y="320"/>
                  </a:lnTo>
                  <a:lnTo>
                    <a:pt x="123" y="316"/>
                  </a:lnTo>
                  <a:lnTo>
                    <a:pt x="124" y="312"/>
                  </a:lnTo>
                  <a:lnTo>
                    <a:pt x="124" y="308"/>
                  </a:lnTo>
                  <a:lnTo>
                    <a:pt x="124" y="305"/>
                  </a:lnTo>
                  <a:lnTo>
                    <a:pt x="123" y="301"/>
                  </a:lnTo>
                  <a:lnTo>
                    <a:pt x="121" y="297"/>
                  </a:lnTo>
                  <a:lnTo>
                    <a:pt x="119" y="293"/>
                  </a:lnTo>
                  <a:lnTo>
                    <a:pt x="116" y="290"/>
                  </a:lnTo>
                  <a:lnTo>
                    <a:pt x="110" y="285"/>
                  </a:lnTo>
                  <a:lnTo>
                    <a:pt x="99" y="283"/>
                  </a:lnTo>
                  <a:lnTo>
                    <a:pt x="89" y="285"/>
                  </a:lnTo>
                  <a:lnTo>
                    <a:pt x="79" y="288"/>
                  </a:lnTo>
                  <a:lnTo>
                    <a:pt x="74" y="295"/>
                  </a:lnTo>
                  <a:lnTo>
                    <a:pt x="73" y="300"/>
                  </a:lnTo>
                  <a:lnTo>
                    <a:pt x="73" y="305"/>
                  </a:lnTo>
                  <a:lnTo>
                    <a:pt x="74" y="310"/>
                  </a:lnTo>
                  <a:lnTo>
                    <a:pt x="67" y="317"/>
                  </a:lnTo>
                  <a:lnTo>
                    <a:pt x="60" y="323"/>
                  </a:lnTo>
                  <a:lnTo>
                    <a:pt x="53" y="328"/>
                  </a:lnTo>
                  <a:lnTo>
                    <a:pt x="49" y="331"/>
                  </a:lnTo>
                  <a:lnTo>
                    <a:pt x="46" y="328"/>
                  </a:lnTo>
                  <a:lnTo>
                    <a:pt x="44" y="326"/>
                  </a:lnTo>
                  <a:lnTo>
                    <a:pt x="41" y="323"/>
                  </a:lnTo>
                  <a:lnTo>
                    <a:pt x="37" y="322"/>
                  </a:lnTo>
                  <a:lnTo>
                    <a:pt x="41" y="315"/>
                  </a:lnTo>
                  <a:lnTo>
                    <a:pt x="44" y="306"/>
                  </a:lnTo>
                  <a:lnTo>
                    <a:pt x="45" y="298"/>
                  </a:lnTo>
                  <a:lnTo>
                    <a:pt x="46" y="293"/>
                  </a:lnTo>
                  <a:lnTo>
                    <a:pt x="54" y="288"/>
                  </a:lnTo>
                  <a:lnTo>
                    <a:pt x="60" y="283"/>
                  </a:lnTo>
                  <a:lnTo>
                    <a:pt x="63" y="276"/>
                  </a:lnTo>
                  <a:lnTo>
                    <a:pt x="66" y="270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6" y="264"/>
                  </a:lnTo>
                  <a:lnTo>
                    <a:pt x="65" y="261"/>
                  </a:lnTo>
                  <a:lnTo>
                    <a:pt x="62" y="255"/>
                  </a:lnTo>
                  <a:lnTo>
                    <a:pt x="58" y="250"/>
                  </a:lnTo>
                  <a:lnTo>
                    <a:pt x="52" y="246"/>
                  </a:lnTo>
                  <a:lnTo>
                    <a:pt x="42" y="242"/>
                  </a:lnTo>
                  <a:lnTo>
                    <a:pt x="37" y="241"/>
                  </a:lnTo>
                  <a:lnTo>
                    <a:pt x="32" y="241"/>
                  </a:lnTo>
                  <a:lnTo>
                    <a:pt x="28" y="244"/>
                  </a:lnTo>
                  <a:lnTo>
                    <a:pt x="24" y="245"/>
                  </a:lnTo>
                  <a:lnTo>
                    <a:pt x="20" y="247"/>
                  </a:lnTo>
                  <a:lnTo>
                    <a:pt x="17" y="249"/>
                  </a:lnTo>
                  <a:lnTo>
                    <a:pt x="13" y="251"/>
                  </a:lnTo>
                  <a:lnTo>
                    <a:pt x="11" y="254"/>
                  </a:lnTo>
                  <a:lnTo>
                    <a:pt x="0" y="219"/>
                  </a:lnTo>
                  <a:lnTo>
                    <a:pt x="3" y="181"/>
                  </a:lnTo>
                  <a:lnTo>
                    <a:pt x="19" y="145"/>
                  </a:lnTo>
                  <a:lnTo>
                    <a:pt x="42" y="109"/>
                  </a:lnTo>
                  <a:lnTo>
                    <a:pt x="73" y="76"/>
                  </a:lnTo>
                  <a:lnTo>
                    <a:pt x="106" y="49"/>
                  </a:lnTo>
                  <a:lnTo>
                    <a:pt x="139" y="28"/>
                  </a:lnTo>
                  <a:lnTo>
                    <a:pt x="169" y="13"/>
                  </a:lnTo>
                  <a:lnTo>
                    <a:pt x="173" y="12"/>
                  </a:lnTo>
                  <a:lnTo>
                    <a:pt x="178" y="8"/>
                  </a:lnTo>
                  <a:lnTo>
                    <a:pt x="185" y="5"/>
                  </a:lnTo>
                  <a:lnTo>
                    <a:pt x="191" y="3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8" y="3"/>
                  </a:lnTo>
                  <a:lnTo>
                    <a:pt x="194" y="9"/>
                  </a:lnTo>
                  <a:lnTo>
                    <a:pt x="182" y="25"/>
                  </a:lnTo>
                  <a:lnTo>
                    <a:pt x="171" y="47"/>
                  </a:lnTo>
                  <a:lnTo>
                    <a:pt x="164" y="69"/>
                  </a:lnTo>
                  <a:lnTo>
                    <a:pt x="161" y="91"/>
                  </a:lnTo>
                  <a:lnTo>
                    <a:pt x="164" y="105"/>
                  </a:lnTo>
                  <a:lnTo>
                    <a:pt x="168" y="123"/>
                  </a:lnTo>
                  <a:lnTo>
                    <a:pt x="174" y="141"/>
                  </a:lnTo>
                  <a:lnTo>
                    <a:pt x="181" y="163"/>
                  </a:lnTo>
                  <a:lnTo>
                    <a:pt x="186" y="181"/>
                  </a:lnTo>
                  <a:lnTo>
                    <a:pt x="190" y="197"/>
                  </a:lnTo>
                  <a:lnTo>
                    <a:pt x="194" y="214"/>
                  </a:lnTo>
                  <a:lnTo>
                    <a:pt x="194" y="226"/>
                  </a:lnTo>
                  <a:lnTo>
                    <a:pt x="194" y="240"/>
                  </a:lnTo>
                  <a:lnTo>
                    <a:pt x="193" y="260"/>
                  </a:lnTo>
                  <a:lnTo>
                    <a:pt x="190" y="282"/>
                  </a:lnTo>
                  <a:lnTo>
                    <a:pt x="185" y="306"/>
                  </a:lnTo>
                  <a:lnTo>
                    <a:pt x="174" y="330"/>
                  </a:lnTo>
                  <a:lnTo>
                    <a:pt x="160" y="351"/>
                  </a:lnTo>
                  <a:lnTo>
                    <a:pt x="139" y="368"/>
                  </a:lnTo>
                  <a:lnTo>
                    <a:pt x="111" y="381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6" name="Freeform 269"/>
            <p:cNvSpPr>
              <a:spLocks/>
            </p:cNvSpPr>
            <p:nvPr/>
          </p:nvSpPr>
          <p:spPr bwMode="auto">
            <a:xfrm>
              <a:off x="3305" y="2443"/>
              <a:ext cx="332" cy="214"/>
            </a:xfrm>
            <a:custGeom>
              <a:avLst/>
              <a:gdLst>
                <a:gd name="T0" fmla="*/ 0 w 965"/>
                <a:gd name="T1" fmla="*/ 0 h 641"/>
                <a:gd name="T2" fmla="*/ 0 w 965"/>
                <a:gd name="T3" fmla="*/ 0 h 641"/>
                <a:gd name="T4" fmla="*/ 0 w 965"/>
                <a:gd name="T5" fmla="*/ 0 h 641"/>
                <a:gd name="T6" fmla="*/ 0 w 965"/>
                <a:gd name="T7" fmla="*/ 0 h 641"/>
                <a:gd name="T8" fmla="*/ 0 w 965"/>
                <a:gd name="T9" fmla="*/ 0 h 641"/>
                <a:gd name="T10" fmla="*/ 0 w 965"/>
                <a:gd name="T11" fmla="*/ 0 h 641"/>
                <a:gd name="T12" fmla="*/ 0 w 965"/>
                <a:gd name="T13" fmla="*/ 0 h 641"/>
                <a:gd name="T14" fmla="*/ 0 w 965"/>
                <a:gd name="T15" fmla="*/ 0 h 641"/>
                <a:gd name="T16" fmla="*/ 0 w 965"/>
                <a:gd name="T17" fmla="*/ 0 h 641"/>
                <a:gd name="T18" fmla="*/ 0 w 965"/>
                <a:gd name="T19" fmla="*/ 0 h 641"/>
                <a:gd name="T20" fmla="*/ 0 w 965"/>
                <a:gd name="T21" fmla="*/ 0 h 641"/>
                <a:gd name="T22" fmla="*/ 0 w 965"/>
                <a:gd name="T23" fmla="*/ 0 h 641"/>
                <a:gd name="T24" fmla="*/ 0 w 965"/>
                <a:gd name="T25" fmla="*/ 0 h 641"/>
                <a:gd name="T26" fmla="*/ 0 w 965"/>
                <a:gd name="T27" fmla="*/ 0 h 641"/>
                <a:gd name="T28" fmla="*/ 0 w 965"/>
                <a:gd name="T29" fmla="*/ 0 h 641"/>
                <a:gd name="T30" fmla="*/ 0 w 965"/>
                <a:gd name="T31" fmla="*/ 0 h 641"/>
                <a:gd name="T32" fmla="*/ 0 w 965"/>
                <a:gd name="T33" fmla="*/ 0 h 641"/>
                <a:gd name="T34" fmla="*/ 0 w 965"/>
                <a:gd name="T35" fmla="*/ 0 h 641"/>
                <a:gd name="T36" fmla="*/ 0 w 965"/>
                <a:gd name="T37" fmla="*/ 0 h 641"/>
                <a:gd name="T38" fmla="*/ 0 w 965"/>
                <a:gd name="T39" fmla="*/ 0 h 641"/>
                <a:gd name="T40" fmla="*/ 0 w 965"/>
                <a:gd name="T41" fmla="*/ 0 h 641"/>
                <a:gd name="T42" fmla="*/ 0 w 965"/>
                <a:gd name="T43" fmla="*/ 0 h 641"/>
                <a:gd name="T44" fmla="*/ 0 w 965"/>
                <a:gd name="T45" fmla="*/ 0 h 641"/>
                <a:gd name="T46" fmla="*/ 0 w 965"/>
                <a:gd name="T47" fmla="*/ 0 h 641"/>
                <a:gd name="T48" fmla="*/ 0 w 965"/>
                <a:gd name="T49" fmla="*/ 0 h 641"/>
                <a:gd name="T50" fmla="*/ 0 w 965"/>
                <a:gd name="T51" fmla="*/ 0 h 641"/>
                <a:gd name="T52" fmla="*/ 0 w 965"/>
                <a:gd name="T53" fmla="*/ 0 h 641"/>
                <a:gd name="T54" fmla="*/ 0 w 965"/>
                <a:gd name="T55" fmla="*/ 0 h 641"/>
                <a:gd name="T56" fmla="*/ 0 w 965"/>
                <a:gd name="T57" fmla="*/ 0 h 641"/>
                <a:gd name="T58" fmla="*/ 0 w 965"/>
                <a:gd name="T59" fmla="*/ 0 h 641"/>
                <a:gd name="T60" fmla="*/ 0 w 965"/>
                <a:gd name="T61" fmla="*/ 0 h 641"/>
                <a:gd name="T62" fmla="*/ 0 w 965"/>
                <a:gd name="T63" fmla="*/ 0 h 641"/>
                <a:gd name="T64" fmla="*/ 0 w 965"/>
                <a:gd name="T65" fmla="*/ 0 h 641"/>
                <a:gd name="T66" fmla="*/ 0 w 965"/>
                <a:gd name="T67" fmla="*/ 0 h 641"/>
                <a:gd name="T68" fmla="*/ 0 w 965"/>
                <a:gd name="T69" fmla="*/ 0 h 641"/>
                <a:gd name="T70" fmla="*/ 0 w 965"/>
                <a:gd name="T71" fmla="*/ 0 h 641"/>
                <a:gd name="T72" fmla="*/ 0 w 965"/>
                <a:gd name="T73" fmla="*/ 0 h 641"/>
                <a:gd name="T74" fmla="*/ 0 w 965"/>
                <a:gd name="T75" fmla="*/ 0 h 641"/>
                <a:gd name="T76" fmla="*/ 0 w 965"/>
                <a:gd name="T77" fmla="*/ 0 h 641"/>
                <a:gd name="T78" fmla="*/ 0 w 965"/>
                <a:gd name="T79" fmla="*/ 0 h 641"/>
                <a:gd name="T80" fmla="*/ 0 w 965"/>
                <a:gd name="T81" fmla="*/ 0 h 641"/>
                <a:gd name="T82" fmla="*/ 0 w 965"/>
                <a:gd name="T83" fmla="*/ 0 h 641"/>
                <a:gd name="T84" fmla="*/ 0 w 965"/>
                <a:gd name="T85" fmla="*/ 0 h 641"/>
                <a:gd name="T86" fmla="*/ 0 w 965"/>
                <a:gd name="T87" fmla="*/ 0 h 641"/>
                <a:gd name="T88" fmla="*/ 0 w 965"/>
                <a:gd name="T89" fmla="*/ 0 h 641"/>
                <a:gd name="T90" fmla="*/ 0 w 965"/>
                <a:gd name="T91" fmla="*/ 0 h 641"/>
                <a:gd name="T92" fmla="*/ 0 w 965"/>
                <a:gd name="T93" fmla="*/ 0 h 641"/>
                <a:gd name="T94" fmla="*/ 0 w 965"/>
                <a:gd name="T95" fmla="*/ 0 h 641"/>
                <a:gd name="T96" fmla="*/ 0 w 965"/>
                <a:gd name="T97" fmla="*/ 0 h 641"/>
                <a:gd name="T98" fmla="*/ 0 w 965"/>
                <a:gd name="T99" fmla="*/ 0 h 641"/>
                <a:gd name="T100" fmla="*/ 0 w 965"/>
                <a:gd name="T101" fmla="*/ 0 h 641"/>
                <a:gd name="T102" fmla="*/ 0 w 965"/>
                <a:gd name="T103" fmla="*/ 0 h 641"/>
                <a:gd name="T104" fmla="*/ 0 w 965"/>
                <a:gd name="T105" fmla="*/ 0 h 641"/>
                <a:gd name="T106" fmla="*/ 0 w 965"/>
                <a:gd name="T107" fmla="*/ 0 h 641"/>
                <a:gd name="T108" fmla="*/ 0 w 965"/>
                <a:gd name="T109" fmla="*/ 0 h 641"/>
                <a:gd name="T110" fmla="*/ 0 w 965"/>
                <a:gd name="T111" fmla="*/ 0 h 641"/>
                <a:gd name="T112" fmla="*/ 0 w 965"/>
                <a:gd name="T113" fmla="*/ 0 h 641"/>
                <a:gd name="T114" fmla="*/ 0 w 965"/>
                <a:gd name="T115" fmla="*/ 0 h 641"/>
                <a:gd name="T116" fmla="*/ 0 w 965"/>
                <a:gd name="T117" fmla="*/ 0 h 6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65"/>
                <a:gd name="T178" fmla="*/ 0 h 641"/>
                <a:gd name="T179" fmla="*/ 965 w 965"/>
                <a:gd name="T180" fmla="*/ 641 h 6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65" h="641">
                  <a:moveTo>
                    <a:pt x="459" y="378"/>
                  </a:moveTo>
                  <a:lnTo>
                    <a:pt x="469" y="423"/>
                  </a:lnTo>
                  <a:lnTo>
                    <a:pt x="469" y="470"/>
                  </a:lnTo>
                  <a:lnTo>
                    <a:pt x="462" y="513"/>
                  </a:lnTo>
                  <a:lnTo>
                    <a:pt x="446" y="546"/>
                  </a:lnTo>
                  <a:lnTo>
                    <a:pt x="437" y="559"/>
                  </a:lnTo>
                  <a:lnTo>
                    <a:pt x="429" y="571"/>
                  </a:lnTo>
                  <a:lnTo>
                    <a:pt x="421" y="582"/>
                  </a:lnTo>
                  <a:lnTo>
                    <a:pt x="415" y="594"/>
                  </a:lnTo>
                  <a:lnTo>
                    <a:pt x="408" y="604"/>
                  </a:lnTo>
                  <a:lnTo>
                    <a:pt x="403" y="616"/>
                  </a:lnTo>
                  <a:lnTo>
                    <a:pt x="399" y="627"/>
                  </a:lnTo>
                  <a:lnTo>
                    <a:pt x="395" y="641"/>
                  </a:lnTo>
                  <a:lnTo>
                    <a:pt x="392" y="632"/>
                  </a:lnTo>
                  <a:lnTo>
                    <a:pt x="388" y="620"/>
                  </a:lnTo>
                  <a:lnTo>
                    <a:pt x="380" y="606"/>
                  </a:lnTo>
                  <a:lnTo>
                    <a:pt x="372" y="590"/>
                  </a:lnTo>
                  <a:lnTo>
                    <a:pt x="361" y="574"/>
                  </a:lnTo>
                  <a:lnTo>
                    <a:pt x="350" y="557"/>
                  </a:lnTo>
                  <a:lnTo>
                    <a:pt x="337" y="545"/>
                  </a:lnTo>
                  <a:lnTo>
                    <a:pt x="325" y="534"/>
                  </a:lnTo>
                  <a:lnTo>
                    <a:pt x="318" y="529"/>
                  </a:lnTo>
                  <a:lnTo>
                    <a:pt x="312" y="524"/>
                  </a:lnTo>
                  <a:lnTo>
                    <a:pt x="307" y="519"/>
                  </a:lnTo>
                  <a:lnTo>
                    <a:pt x="301" y="514"/>
                  </a:lnTo>
                  <a:lnTo>
                    <a:pt x="297" y="508"/>
                  </a:lnTo>
                  <a:lnTo>
                    <a:pt x="293" y="503"/>
                  </a:lnTo>
                  <a:lnTo>
                    <a:pt x="290" y="496"/>
                  </a:lnTo>
                  <a:lnTo>
                    <a:pt x="286" y="491"/>
                  </a:lnTo>
                  <a:lnTo>
                    <a:pt x="272" y="455"/>
                  </a:lnTo>
                  <a:lnTo>
                    <a:pt x="268" y="420"/>
                  </a:lnTo>
                  <a:lnTo>
                    <a:pt x="270" y="389"/>
                  </a:lnTo>
                  <a:lnTo>
                    <a:pt x="275" y="365"/>
                  </a:lnTo>
                  <a:lnTo>
                    <a:pt x="279" y="353"/>
                  </a:lnTo>
                  <a:lnTo>
                    <a:pt x="286" y="342"/>
                  </a:lnTo>
                  <a:lnTo>
                    <a:pt x="293" y="329"/>
                  </a:lnTo>
                  <a:lnTo>
                    <a:pt x="303" y="315"/>
                  </a:lnTo>
                  <a:lnTo>
                    <a:pt x="313" y="303"/>
                  </a:lnTo>
                  <a:lnTo>
                    <a:pt x="324" y="289"/>
                  </a:lnTo>
                  <a:lnTo>
                    <a:pt x="333" y="274"/>
                  </a:lnTo>
                  <a:lnTo>
                    <a:pt x="342" y="259"/>
                  </a:lnTo>
                  <a:lnTo>
                    <a:pt x="345" y="249"/>
                  </a:lnTo>
                  <a:lnTo>
                    <a:pt x="346" y="238"/>
                  </a:lnTo>
                  <a:lnTo>
                    <a:pt x="344" y="231"/>
                  </a:lnTo>
                  <a:lnTo>
                    <a:pt x="341" y="228"/>
                  </a:lnTo>
                  <a:lnTo>
                    <a:pt x="333" y="233"/>
                  </a:lnTo>
                  <a:lnTo>
                    <a:pt x="328" y="242"/>
                  </a:lnTo>
                  <a:lnTo>
                    <a:pt x="324" y="251"/>
                  </a:lnTo>
                  <a:lnTo>
                    <a:pt x="321" y="259"/>
                  </a:lnTo>
                  <a:lnTo>
                    <a:pt x="317" y="273"/>
                  </a:lnTo>
                  <a:lnTo>
                    <a:pt x="312" y="286"/>
                  </a:lnTo>
                  <a:lnTo>
                    <a:pt x="305" y="298"/>
                  </a:lnTo>
                  <a:lnTo>
                    <a:pt x="299" y="309"/>
                  </a:lnTo>
                  <a:lnTo>
                    <a:pt x="282" y="330"/>
                  </a:lnTo>
                  <a:lnTo>
                    <a:pt x="263" y="349"/>
                  </a:lnTo>
                  <a:lnTo>
                    <a:pt x="242" y="364"/>
                  </a:lnTo>
                  <a:lnTo>
                    <a:pt x="221" y="375"/>
                  </a:lnTo>
                  <a:lnTo>
                    <a:pt x="199" y="384"/>
                  </a:lnTo>
                  <a:lnTo>
                    <a:pt x="176" y="390"/>
                  </a:lnTo>
                  <a:lnTo>
                    <a:pt x="155" y="393"/>
                  </a:lnTo>
                  <a:lnTo>
                    <a:pt x="134" y="393"/>
                  </a:lnTo>
                  <a:lnTo>
                    <a:pt x="128" y="392"/>
                  </a:lnTo>
                  <a:lnTo>
                    <a:pt x="121" y="390"/>
                  </a:lnTo>
                  <a:lnTo>
                    <a:pt x="114" y="389"/>
                  </a:lnTo>
                  <a:lnTo>
                    <a:pt x="108" y="388"/>
                  </a:lnTo>
                  <a:lnTo>
                    <a:pt x="96" y="383"/>
                  </a:lnTo>
                  <a:lnTo>
                    <a:pt x="84" y="379"/>
                  </a:lnTo>
                  <a:lnTo>
                    <a:pt x="72" y="373"/>
                  </a:lnTo>
                  <a:lnTo>
                    <a:pt x="60" y="368"/>
                  </a:lnTo>
                  <a:lnTo>
                    <a:pt x="47" y="362"/>
                  </a:lnTo>
                  <a:lnTo>
                    <a:pt x="33" y="355"/>
                  </a:lnTo>
                  <a:lnTo>
                    <a:pt x="17" y="349"/>
                  </a:lnTo>
                  <a:lnTo>
                    <a:pt x="0" y="342"/>
                  </a:lnTo>
                  <a:lnTo>
                    <a:pt x="9" y="339"/>
                  </a:lnTo>
                  <a:lnTo>
                    <a:pt x="21" y="337"/>
                  </a:lnTo>
                  <a:lnTo>
                    <a:pt x="34" y="333"/>
                  </a:lnTo>
                  <a:lnTo>
                    <a:pt x="47" y="328"/>
                  </a:lnTo>
                  <a:lnTo>
                    <a:pt x="60" y="322"/>
                  </a:lnTo>
                  <a:lnTo>
                    <a:pt x="72" y="314"/>
                  </a:lnTo>
                  <a:lnTo>
                    <a:pt x="81" y="306"/>
                  </a:lnTo>
                  <a:lnTo>
                    <a:pt x="89" y="294"/>
                  </a:lnTo>
                  <a:lnTo>
                    <a:pt x="99" y="278"/>
                  </a:lnTo>
                  <a:lnTo>
                    <a:pt x="113" y="259"/>
                  </a:lnTo>
                  <a:lnTo>
                    <a:pt x="129" y="241"/>
                  </a:lnTo>
                  <a:lnTo>
                    <a:pt x="149" y="224"/>
                  </a:lnTo>
                  <a:lnTo>
                    <a:pt x="170" y="211"/>
                  </a:lnTo>
                  <a:lnTo>
                    <a:pt x="193" y="201"/>
                  </a:lnTo>
                  <a:lnTo>
                    <a:pt x="217" y="197"/>
                  </a:lnTo>
                  <a:lnTo>
                    <a:pt x="242" y="200"/>
                  </a:lnTo>
                  <a:lnTo>
                    <a:pt x="246" y="202"/>
                  </a:lnTo>
                  <a:lnTo>
                    <a:pt x="253" y="204"/>
                  </a:lnTo>
                  <a:lnTo>
                    <a:pt x="258" y="206"/>
                  </a:lnTo>
                  <a:lnTo>
                    <a:pt x="265" y="206"/>
                  </a:lnTo>
                  <a:lnTo>
                    <a:pt x="271" y="204"/>
                  </a:lnTo>
                  <a:lnTo>
                    <a:pt x="276" y="203"/>
                  </a:lnTo>
                  <a:lnTo>
                    <a:pt x="280" y="201"/>
                  </a:lnTo>
                  <a:lnTo>
                    <a:pt x="283" y="198"/>
                  </a:lnTo>
                  <a:lnTo>
                    <a:pt x="287" y="195"/>
                  </a:lnTo>
                  <a:lnTo>
                    <a:pt x="293" y="193"/>
                  </a:lnTo>
                  <a:lnTo>
                    <a:pt x="299" y="196"/>
                  </a:lnTo>
                  <a:lnTo>
                    <a:pt x="303" y="197"/>
                  </a:lnTo>
                  <a:lnTo>
                    <a:pt x="295" y="204"/>
                  </a:lnTo>
                  <a:lnTo>
                    <a:pt x="287" y="213"/>
                  </a:lnTo>
                  <a:lnTo>
                    <a:pt x="282" y="224"/>
                  </a:lnTo>
                  <a:lnTo>
                    <a:pt x="279" y="233"/>
                  </a:lnTo>
                  <a:lnTo>
                    <a:pt x="279" y="236"/>
                  </a:lnTo>
                  <a:lnTo>
                    <a:pt x="280" y="238"/>
                  </a:lnTo>
                  <a:lnTo>
                    <a:pt x="282" y="239"/>
                  </a:lnTo>
                  <a:lnTo>
                    <a:pt x="283" y="242"/>
                  </a:lnTo>
                  <a:lnTo>
                    <a:pt x="286" y="243"/>
                  </a:lnTo>
                  <a:lnTo>
                    <a:pt x="287" y="244"/>
                  </a:lnTo>
                  <a:lnTo>
                    <a:pt x="290" y="246"/>
                  </a:lnTo>
                  <a:lnTo>
                    <a:pt x="291" y="246"/>
                  </a:lnTo>
                  <a:lnTo>
                    <a:pt x="300" y="247"/>
                  </a:lnTo>
                  <a:lnTo>
                    <a:pt x="309" y="246"/>
                  </a:lnTo>
                  <a:lnTo>
                    <a:pt x="317" y="242"/>
                  </a:lnTo>
                  <a:lnTo>
                    <a:pt x="324" y="237"/>
                  </a:lnTo>
                  <a:lnTo>
                    <a:pt x="328" y="228"/>
                  </a:lnTo>
                  <a:lnTo>
                    <a:pt x="328" y="218"/>
                  </a:lnTo>
                  <a:lnTo>
                    <a:pt x="326" y="209"/>
                  </a:lnTo>
                  <a:lnTo>
                    <a:pt x="322" y="202"/>
                  </a:lnTo>
                  <a:lnTo>
                    <a:pt x="320" y="198"/>
                  </a:lnTo>
                  <a:lnTo>
                    <a:pt x="320" y="195"/>
                  </a:lnTo>
                  <a:lnTo>
                    <a:pt x="322" y="192"/>
                  </a:lnTo>
                  <a:lnTo>
                    <a:pt x="325" y="191"/>
                  </a:lnTo>
                  <a:lnTo>
                    <a:pt x="328" y="192"/>
                  </a:lnTo>
                  <a:lnTo>
                    <a:pt x="330" y="195"/>
                  </a:lnTo>
                  <a:lnTo>
                    <a:pt x="332" y="201"/>
                  </a:lnTo>
                  <a:lnTo>
                    <a:pt x="333" y="207"/>
                  </a:lnTo>
                  <a:lnTo>
                    <a:pt x="336" y="213"/>
                  </a:lnTo>
                  <a:lnTo>
                    <a:pt x="341" y="219"/>
                  </a:lnTo>
                  <a:lnTo>
                    <a:pt x="351" y="221"/>
                  </a:lnTo>
                  <a:lnTo>
                    <a:pt x="365" y="213"/>
                  </a:lnTo>
                  <a:lnTo>
                    <a:pt x="370" y="218"/>
                  </a:lnTo>
                  <a:lnTo>
                    <a:pt x="376" y="222"/>
                  </a:lnTo>
                  <a:lnTo>
                    <a:pt x="384" y="224"/>
                  </a:lnTo>
                  <a:lnTo>
                    <a:pt x="394" y="226"/>
                  </a:lnTo>
                  <a:lnTo>
                    <a:pt x="401" y="223"/>
                  </a:lnTo>
                  <a:lnTo>
                    <a:pt x="409" y="219"/>
                  </a:lnTo>
                  <a:lnTo>
                    <a:pt x="416" y="212"/>
                  </a:lnTo>
                  <a:lnTo>
                    <a:pt x="421" y="201"/>
                  </a:lnTo>
                  <a:lnTo>
                    <a:pt x="426" y="198"/>
                  </a:lnTo>
                  <a:lnTo>
                    <a:pt x="433" y="197"/>
                  </a:lnTo>
                  <a:lnTo>
                    <a:pt x="440" y="195"/>
                  </a:lnTo>
                  <a:lnTo>
                    <a:pt x="448" y="193"/>
                  </a:lnTo>
                  <a:lnTo>
                    <a:pt x="455" y="191"/>
                  </a:lnTo>
                  <a:lnTo>
                    <a:pt x="465" y="190"/>
                  </a:lnTo>
                  <a:lnTo>
                    <a:pt x="474" y="188"/>
                  </a:lnTo>
                  <a:lnTo>
                    <a:pt x="482" y="187"/>
                  </a:lnTo>
                  <a:lnTo>
                    <a:pt x="490" y="185"/>
                  </a:lnTo>
                  <a:lnTo>
                    <a:pt x="495" y="180"/>
                  </a:lnTo>
                  <a:lnTo>
                    <a:pt x="502" y="171"/>
                  </a:lnTo>
                  <a:lnTo>
                    <a:pt x="507" y="161"/>
                  </a:lnTo>
                  <a:lnTo>
                    <a:pt x="512" y="150"/>
                  </a:lnTo>
                  <a:lnTo>
                    <a:pt x="517" y="136"/>
                  </a:lnTo>
                  <a:lnTo>
                    <a:pt x="523" y="120"/>
                  </a:lnTo>
                  <a:lnTo>
                    <a:pt x="529" y="102"/>
                  </a:lnTo>
                  <a:lnTo>
                    <a:pt x="549" y="65"/>
                  </a:lnTo>
                  <a:lnTo>
                    <a:pt x="574" y="39"/>
                  </a:lnTo>
                  <a:lnTo>
                    <a:pt x="603" y="20"/>
                  </a:lnTo>
                  <a:lnTo>
                    <a:pt x="632" y="9"/>
                  </a:lnTo>
                  <a:lnTo>
                    <a:pt x="660" y="2"/>
                  </a:lnTo>
                  <a:lnTo>
                    <a:pt x="683" y="0"/>
                  </a:lnTo>
                  <a:lnTo>
                    <a:pt x="703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33" y="1"/>
                  </a:lnTo>
                  <a:lnTo>
                    <a:pt x="748" y="2"/>
                  </a:lnTo>
                  <a:lnTo>
                    <a:pt x="762" y="5"/>
                  </a:lnTo>
                  <a:lnTo>
                    <a:pt x="779" y="9"/>
                  </a:lnTo>
                  <a:lnTo>
                    <a:pt x="797" y="14"/>
                  </a:lnTo>
                  <a:lnTo>
                    <a:pt x="812" y="20"/>
                  </a:lnTo>
                  <a:lnTo>
                    <a:pt x="827" y="26"/>
                  </a:lnTo>
                  <a:lnTo>
                    <a:pt x="841" y="32"/>
                  </a:lnTo>
                  <a:lnTo>
                    <a:pt x="857" y="37"/>
                  </a:lnTo>
                  <a:lnTo>
                    <a:pt x="873" y="41"/>
                  </a:lnTo>
                  <a:lnTo>
                    <a:pt x="890" y="42"/>
                  </a:lnTo>
                  <a:lnTo>
                    <a:pt x="906" y="44"/>
                  </a:lnTo>
                  <a:lnTo>
                    <a:pt x="922" y="45"/>
                  </a:lnTo>
                  <a:lnTo>
                    <a:pt x="936" y="45"/>
                  </a:lnTo>
                  <a:lnTo>
                    <a:pt x="949" y="44"/>
                  </a:lnTo>
                  <a:lnTo>
                    <a:pt x="965" y="44"/>
                  </a:lnTo>
                  <a:lnTo>
                    <a:pt x="965" y="49"/>
                  </a:lnTo>
                  <a:lnTo>
                    <a:pt x="958" y="56"/>
                  </a:lnTo>
                  <a:lnTo>
                    <a:pt x="952" y="62"/>
                  </a:lnTo>
                  <a:lnTo>
                    <a:pt x="937" y="81"/>
                  </a:lnTo>
                  <a:lnTo>
                    <a:pt x="920" y="103"/>
                  </a:lnTo>
                  <a:lnTo>
                    <a:pt x="901" y="128"/>
                  </a:lnTo>
                  <a:lnTo>
                    <a:pt x="878" y="155"/>
                  </a:lnTo>
                  <a:lnTo>
                    <a:pt x="856" y="178"/>
                  </a:lnTo>
                  <a:lnTo>
                    <a:pt x="833" y="200"/>
                  </a:lnTo>
                  <a:lnTo>
                    <a:pt x="811" y="216"/>
                  </a:lnTo>
                  <a:lnTo>
                    <a:pt x="790" y="224"/>
                  </a:lnTo>
                  <a:lnTo>
                    <a:pt x="777" y="228"/>
                  </a:lnTo>
                  <a:lnTo>
                    <a:pt x="760" y="234"/>
                  </a:lnTo>
                  <a:lnTo>
                    <a:pt x="740" y="241"/>
                  </a:lnTo>
                  <a:lnTo>
                    <a:pt x="720" y="247"/>
                  </a:lnTo>
                  <a:lnTo>
                    <a:pt x="698" y="253"/>
                  </a:lnTo>
                  <a:lnTo>
                    <a:pt x="678" y="258"/>
                  </a:lnTo>
                  <a:lnTo>
                    <a:pt x="658" y="262"/>
                  </a:lnTo>
                  <a:lnTo>
                    <a:pt x="641" y="263"/>
                  </a:lnTo>
                  <a:lnTo>
                    <a:pt x="624" y="262"/>
                  </a:lnTo>
                  <a:lnTo>
                    <a:pt x="606" y="258"/>
                  </a:lnTo>
                  <a:lnTo>
                    <a:pt x="586" y="253"/>
                  </a:lnTo>
                  <a:lnTo>
                    <a:pt x="566" y="247"/>
                  </a:lnTo>
                  <a:lnTo>
                    <a:pt x="548" y="241"/>
                  </a:lnTo>
                  <a:lnTo>
                    <a:pt x="532" y="234"/>
                  </a:lnTo>
                  <a:lnTo>
                    <a:pt x="520" y="229"/>
                  </a:lnTo>
                  <a:lnTo>
                    <a:pt x="513" y="226"/>
                  </a:lnTo>
                  <a:lnTo>
                    <a:pt x="505" y="221"/>
                  </a:lnTo>
                  <a:lnTo>
                    <a:pt x="499" y="216"/>
                  </a:lnTo>
                  <a:lnTo>
                    <a:pt x="492" y="212"/>
                  </a:lnTo>
                  <a:lnTo>
                    <a:pt x="484" y="207"/>
                  </a:lnTo>
                  <a:lnTo>
                    <a:pt x="479" y="206"/>
                  </a:lnTo>
                  <a:lnTo>
                    <a:pt x="473" y="206"/>
                  </a:lnTo>
                  <a:lnTo>
                    <a:pt x="463" y="206"/>
                  </a:lnTo>
                  <a:lnTo>
                    <a:pt x="455" y="207"/>
                  </a:lnTo>
                  <a:lnTo>
                    <a:pt x="448" y="209"/>
                  </a:lnTo>
                  <a:lnTo>
                    <a:pt x="438" y="211"/>
                  </a:lnTo>
                  <a:lnTo>
                    <a:pt x="432" y="213"/>
                  </a:lnTo>
                  <a:lnTo>
                    <a:pt x="426" y="216"/>
                  </a:lnTo>
                  <a:lnTo>
                    <a:pt x="420" y="221"/>
                  </a:lnTo>
                  <a:lnTo>
                    <a:pt x="419" y="226"/>
                  </a:lnTo>
                  <a:lnTo>
                    <a:pt x="420" y="229"/>
                  </a:lnTo>
                  <a:lnTo>
                    <a:pt x="425" y="232"/>
                  </a:lnTo>
                  <a:lnTo>
                    <a:pt x="430" y="233"/>
                  </a:lnTo>
                  <a:lnTo>
                    <a:pt x="437" y="233"/>
                  </a:lnTo>
                  <a:lnTo>
                    <a:pt x="445" y="233"/>
                  </a:lnTo>
                  <a:lnTo>
                    <a:pt x="453" y="233"/>
                  </a:lnTo>
                  <a:lnTo>
                    <a:pt x="463" y="232"/>
                  </a:lnTo>
                  <a:lnTo>
                    <a:pt x="473" y="231"/>
                  </a:lnTo>
                  <a:lnTo>
                    <a:pt x="483" y="229"/>
                  </a:lnTo>
                  <a:lnTo>
                    <a:pt x="492" y="228"/>
                  </a:lnTo>
                  <a:lnTo>
                    <a:pt x="502" y="227"/>
                  </a:lnTo>
                  <a:lnTo>
                    <a:pt x="512" y="227"/>
                  </a:lnTo>
                  <a:lnTo>
                    <a:pt x="523" y="227"/>
                  </a:lnTo>
                  <a:lnTo>
                    <a:pt x="534" y="229"/>
                  </a:lnTo>
                  <a:lnTo>
                    <a:pt x="550" y="233"/>
                  </a:lnTo>
                  <a:lnTo>
                    <a:pt x="569" y="239"/>
                  </a:lnTo>
                  <a:lnTo>
                    <a:pt x="590" y="248"/>
                  </a:lnTo>
                  <a:lnTo>
                    <a:pt x="616" y="259"/>
                  </a:lnTo>
                  <a:lnTo>
                    <a:pt x="636" y="272"/>
                  </a:lnTo>
                  <a:lnTo>
                    <a:pt x="656" y="288"/>
                  </a:lnTo>
                  <a:lnTo>
                    <a:pt x="671" y="307"/>
                  </a:lnTo>
                  <a:lnTo>
                    <a:pt x="687" y="329"/>
                  </a:lnTo>
                  <a:lnTo>
                    <a:pt x="699" y="353"/>
                  </a:lnTo>
                  <a:lnTo>
                    <a:pt x="710" y="378"/>
                  </a:lnTo>
                  <a:lnTo>
                    <a:pt x="718" y="405"/>
                  </a:lnTo>
                  <a:lnTo>
                    <a:pt x="723" y="431"/>
                  </a:lnTo>
                  <a:lnTo>
                    <a:pt x="725" y="449"/>
                  </a:lnTo>
                  <a:lnTo>
                    <a:pt x="725" y="466"/>
                  </a:lnTo>
                  <a:lnTo>
                    <a:pt x="725" y="484"/>
                  </a:lnTo>
                  <a:lnTo>
                    <a:pt x="723" y="500"/>
                  </a:lnTo>
                  <a:lnTo>
                    <a:pt x="711" y="488"/>
                  </a:lnTo>
                  <a:lnTo>
                    <a:pt x="695" y="476"/>
                  </a:lnTo>
                  <a:lnTo>
                    <a:pt x="674" y="466"/>
                  </a:lnTo>
                  <a:lnTo>
                    <a:pt x="652" y="458"/>
                  </a:lnTo>
                  <a:lnTo>
                    <a:pt x="628" y="450"/>
                  </a:lnTo>
                  <a:lnTo>
                    <a:pt x="603" y="443"/>
                  </a:lnTo>
                  <a:lnTo>
                    <a:pt x="581" y="439"/>
                  </a:lnTo>
                  <a:lnTo>
                    <a:pt x="561" y="435"/>
                  </a:lnTo>
                  <a:lnTo>
                    <a:pt x="549" y="433"/>
                  </a:lnTo>
                  <a:lnTo>
                    <a:pt x="534" y="430"/>
                  </a:lnTo>
                  <a:lnTo>
                    <a:pt x="520" y="428"/>
                  </a:lnTo>
                  <a:lnTo>
                    <a:pt x="504" y="421"/>
                  </a:lnTo>
                  <a:lnTo>
                    <a:pt x="490" y="415"/>
                  </a:lnTo>
                  <a:lnTo>
                    <a:pt x="477" y="405"/>
                  </a:lnTo>
                  <a:lnTo>
                    <a:pt x="466" y="392"/>
                  </a:lnTo>
                  <a:lnTo>
                    <a:pt x="458" y="375"/>
                  </a:lnTo>
                  <a:lnTo>
                    <a:pt x="448" y="353"/>
                  </a:lnTo>
                  <a:lnTo>
                    <a:pt x="436" y="333"/>
                  </a:lnTo>
                  <a:lnTo>
                    <a:pt x="429" y="313"/>
                  </a:lnTo>
                  <a:lnTo>
                    <a:pt x="429" y="283"/>
                  </a:lnTo>
                  <a:lnTo>
                    <a:pt x="428" y="274"/>
                  </a:lnTo>
                  <a:lnTo>
                    <a:pt x="424" y="266"/>
                  </a:lnTo>
                  <a:lnTo>
                    <a:pt x="417" y="258"/>
                  </a:lnTo>
                  <a:lnTo>
                    <a:pt x="411" y="251"/>
                  </a:lnTo>
                  <a:lnTo>
                    <a:pt x="401" y="244"/>
                  </a:lnTo>
                  <a:lnTo>
                    <a:pt x="392" y="239"/>
                  </a:lnTo>
                  <a:lnTo>
                    <a:pt x="386" y="234"/>
                  </a:lnTo>
                  <a:lnTo>
                    <a:pt x="379" y="232"/>
                  </a:lnTo>
                  <a:lnTo>
                    <a:pt x="370" y="228"/>
                  </a:lnTo>
                  <a:lnTo>
                    <a:pt x="362" y="226"/>
                  </a:lnTo>
                  <a:lnTo>
                    <a:pt x="357" y="227"/>
                  </a:lnTo>
                  <a:lnTo>
                    <a:pt x="355" y="231"/>
                  </a:lnTo>
                  <a:lnTo>
                    <a:pt x="357" y="238"/>
                  </a:lnTo>
                  <a:lnTo>
                    <a:pt x="358" y="244"/>
                  </a:lnTo>
                  <a:lnTo>
                    <a:pt x="359" y="252"/>
                  </a:lnTo>
                  <a:lnTo>
                    <a:pt x="363" y="259"/>
                  </a:lnTo>
                  <a:lnTo>
                    <a:pt x="369" y="264"/>
                  </a:lnTo>
                  <a:lnTo>
                    <a:pt x="378" y="273"/>
                  </a:lnTo>
                  <a:lnTo>
                    <a:pt x="391" y="284"/>
                  </a:lnTo>
                  <a:lnTo>
                    <a:pt x="405" y="298"/>
                  </a:lnTo>
                  <a:lnTo>
                    <a:pt x="421" y="314"/>
                  </a:lnTo>
                  <a:lnTo>
                    <a:pt x="437" y="333"/>
                  </a:lnTo>
                  <a:lnTo>
                    <a:pt x="449" y="354"/>
                  </a:lnTo>
                  <a:lnTo>
                    <a:pt x="459" y="378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7" name="Freeform 270"/>
            <p:cNvSpPr>
              <a:spLocks/>
            </p:cNvSpPr>
            <p:nvPr/>
          </p:nvSpPr>
          <p:spPr bwMode="auto">
            <a:xfrm>
              <a:off x="3310" y="2411"/>
              <a:ext cx="100" cy="94"/>
            </a:xfrm>
            <a:custGeom>
              <a:avLst/>
              <a:gdLst>
                <a:gd name="T0" fmla="*/ 0 w 289"/>
                <a:gd name="T1" fmla="*/ 0 h 279"/>
                <a:gd name="T2" fmla="*/ 0 w 289"/>
                <a:gd name="T3" fmla="*/ 0 h 279"/>
                <a:gd name="T4" fmla="*/ 0 w 289"/>
                <a:gd name="T5" fmla="*/ 0 h 279"/>
                <a:gd name="T6" fmla="*/ 0 w 289"/>
                <a:gd name="T7" fmla="*/ 0 h 279"/>
                <a:gd name="T8" fmla="*/ 0 w 289"/>
                <a:gd name="T9" fmla="*/ 0 h 279"/>
                <a:gd name="T10" fmla="*/ 0 w 289"/>
                <a:gd name="T11" fmla="*/ 0 h 279"/>
                <a:gd name="T12" fmla="*/ 0 w 289"/>
                <a:gd name="T13" fmla="*/ 0 h 279"/>
                <a:gd name="T14" fmla="*/ 0 w 289"/>
                <a:gd name="T15" fmla="*/ 0 h 279"/>
                <a:gd name="T16" fmla="*/ 0 w 289"/>
                <a:gd name="T17" fmla="*/ 0 h 279"/>
                <a:gd name="T18" fmla="*/ 0 w 289"/>
                <a:gd name="T19" fmla="*/ 0 h 279"/>
                <a:gd name="T20" fmla="*/ 0 w 289"/>
                <a:gd name="T21" fmla="*/ 0 h 279"/>
                <a:gd name="T22" fmla="*/ 0 w 289"/>
                <a:gd name="T23" fmla="*/ 0 h 279"/>
                <a:gd name="T24" fmla="*/ 0 w 289"/>
                <a:gd name="T25" fmla="*/ 0 h 279"/>
                <a:gd name="T26" fmla="*/ 0 w 289"/>
                <a:gd name="T27" fmla="*/ 0 h 279"/>
                <a:gd name="T28" fmla="*/ 0 w 289"/>
                <a:gd name="T29" fmla="*/ 0 h 279"/>
                <a:gd name="T30" fmla="*/ 0 w 289"/>
                <a:gd name="T31" fmla="*/ 0 h 279"/>
                <a:gd name="T32" fmla="*/ 0 w 289"/>
                <a:gd name="T33" fmla="*/ 0 h 279"/>
                <a:gd name="T34" fmla="*/ 0 w 289"/>
                <a:gd name="T35" fmla="*/ 0 h 279"/>
                <a:gd name="T36" fmla="*/ 0 w 289"/>
                <a:gd name="T37" fmla="*/ 0 h 279"/>
                <a:gd name="T38" fmla="*/ 0 w 289"/>
                <a:gd name="T39" fmla="*/ 0 h 279"/>
                <a:gd name="T40" fmla="*/ 0 w 289"/>
                <a:gd name="T41" fmla="*/ 0 h 279"/>
                <a:gd name="T42" fmla="*/ 0 w 289"/>
                <a:gd name="T43" fmla="*/ 0 h 279"/>
                <a:gd name="T44" fmla="*/ 0 w 289"/>
                <a:gd name="T45" fmla="*/ 0 h 279"/>
                <a:gd name="T46" fmla="*/ 0 w 289"/>
                <a:gd name="T47" fmla="*/ 0 h 279"/>
                <a:gd name="T48" fmla="*/ 0 w 289"/>
                <a:gd name="T49" fmla="*/ 0 h 279"/>
                <a:gd name="T50" fmla="*/ 0 w 289"/>
                <a:gd name="T51" fmla="*/ 0 h 279"/>
                <a:gd name="T52" fmla="*/ 0 w 289"/>
                <a:gd name="T53" fmla="*/ 0 h 279"/>
                <a:gd name="T54" fmla="*/ 0 w 289"/>
                <a:gd name="T55" fmla="*/ 0 h 279"/>
                <a:gd name="T56" fmla="*/ 0 w 289"/>
                <a:gd name="T57" fmla="*/ 0 h 279"/>
                <a:gd name="T58" fmla="*/ 0 w 289"/>
                <a:gd name="T59" fmla="*/ 0 h 279"/>
                <a:gd name="T60" fmla="*/ 0 w 289"/>
                <a:gd name="T61" fmla="*/ 0 h 279"/>
                <a:gd name="T62" fmla="*/ 0 w 289"/>
                <a:gd name="T63" fmla="*/ 0 h 279"/>
                <a:gd name="T64" fmla="*/ 0 w 289"/>
                <a:gd name="T65" fmla="*/ 0 h 279"/>
                <a:gd name="T66" fmla="*/ 0 w 289"/>
                <a:gd name="T67" fmla="*/ 0 h 2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9"/>
                <a:gd name="T103" fmla="*/ 0 h 279"/>
                <a:gd name="T104" fmla="*/ 289 w 289"/>
                <a:gd name="T105" fmla="*/ 279 h 2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9" h="279">
                  <a:moveTo>
                    <a:pt x="220" y="279"/>
                  </a:moveTo>
                  <a:lnTo>
                    <a:pt x="220" y="269"/>
                  </a:lnTo>
                  <a:lnTo>
                    <a:pt x="223" y="261"/>
                  </a:lnTo>
                  <a:lnTo>
                    <a:pt x="229" y="254"/>
                  </a:lnTo>
                  <a:lnTo>
                    <a:pt x="238" y="251"/>
                  </a:lnTo>
                  <a:lnTo>
                    <a:pt x="247" y="249"/>
                  </a:lnTo>
                  <a:lnTo>
                    <a:pt x="254" y="251"/>
                  </a:lnTo>
                  <a:lnTo>
                    <a:pt x="259" y="254"/>
                  </a:lnTo>
                  <a:lnTo>
                    <a:pt x="262" y="258"/>
                  </a:lnTo>
                  <a:lnTo>
                    <a:pt x="263" y="261"/>
                  </a:lnTo>
                  <a:lnTo>
                    <a:pt x="267" y="262"/>
                  </a:lnTo>
                  <a:lnTo>
                    <a:pt x="272" y="262"/>
                  </a:lnTo>
                  <a:lnTo>
                    <a:pt x="279" y="263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3"/>
                  </a:lnTo>
                  <a:lnTo>
                    <a:pt x="287" y="259"/>
                  </a:lnTo>
                  <a:lnTo>
                    <a:pt x="283" y="254"/>
                  </a:lnTo>
                  <a:lnTo>
                    <a:pt x="279" y="251"/>
                  </a:lnTo>
                  <a:lnTo>
                    <a:pt x="274" y="247"/>
                  </a:lnTo>
                  <a:lnTo>
                    <a:pt x="268" y="242"/>
                  </a:lnTo>
                  <a:lnTo>
                    <a:pt x="264" y="244"/>
                  </a:lnTo>
                  <a:lnTo>
                    <a:pt x="258" y="246"/>
                  </a:lnTo>
                  <a:lnTo>
                    <a:pt x="251" y="246"/>
                  </a:lnTo>
                  <a:lnTo>
                    <a:pt x="245" y="242"/>
                  </a:lnTo>
                  <a:lnTo>
                    <a:pt x="239" y="234"/>
                  </a:lnTo>
                  <a:lnTo>
                    <a:pt x="237" y="228"/>
                  </a:lnTo>
                  <a:lnTo>
                    <a:pt x="235" y="222"/>
                  </a:lnTo>
                  <a:lnTo>
                    <a:pt x="237" y="217"/>
                  </a:lnTo>
                  <a:lnTo>
                    <a:pt x="238" y="213"/>
                  </a:lnTo>
                  <a:lnTo>
                    <a:pt x="239" y="211"/>
                  </a:lnTo>
                  <a:lnTo>
                    <a:pt x="242" y="208"/>
                  </a:lnTo>
                  <a:lnTo>
                    <a:pt x="243" y="206"/>
                  </a:lnTo>
                  <a:lnTo>
                    <a:pt x="249" y="202"/>
                  </a:lnTo>
                  <a:lnTo>
                    <a:pt x="255" y="198"/>
                  </a:lnTo>
                  <a:lnTo>
                    <a:pt x="262" y="196"/>
                  </a:lnTo>
                  <a:lnTo>
                    <a:pt x="268" y="194"/>
                  </a:lnTo>
                  <a:lnTo>
                    <a:pt x="274" y="167"/>
                  </a:lnTo>
                  <a:lnTo>
                    <a:pt x="274" y="140"/>
                  </a:lnTo>
                  <a:lnTo>
                    <a:pt x="266" y="115"/>
                  </a:lnTo>
                  <a:lnTo>
                    <a:pt x="250" y="91"/>
                  </a:lnTo>
                  <a:lnTo>
                    <a:pt x="227" y="70"/>
                  </a:lnTo>
                  <a:lnTo>
                    <a:pt x="198" y="52"/>
                  </a:lnTo>
                  <a:lnTo>
                    <a:pt x="162" y="39"/>
                  </a:lnTo>
                  <a:lnTo>
                    <a:pt x="117" y="30"/>
                  </a:lnTo>
                  <a:lnTo>
                    <a:pt x="100" y="27"/>
                  </a:lnTo>
                  <a:lnTo>
                    <a:pt x="83" y="24"/>
                  </a:lnTo>
                  <a:lnTo>
                    <a:pt x="64" y="20"/>
                  </a:lnTo>
                  <a:lnTo>
                    <a:pt x="48" y="15"/>
                  </a:lnTo>
                  <a:lnTo>
                    <a:pt x="33" y="10"/>
                  </a:lnTo>
                  <a:lnTo>
                    <a:pt x="19" y="6"/>
                  </a:lnTo>
                  <a:lnTo>
                    <a:pt x="8" y="2"/>
                  </a:lnTo>
                  <a:lnTo>
                    <a:pt x="0" y="0"/>
                  </a:lnTo>
                  <a:lnTo>
                    <a:pt x="10" y="14"/>
                  </a:lnTo>
                  <a:lnTo>
                    <a:pt x="18" y="30"/>
                  </a:lnTo>
                  <a:lnTo>
                    <a:pt x="27" y="47"/>
                  </a:lnTo>
                  <a:lnTo>
                    <a:pt x="34" y="66"/>
                  </a:lnTo>
                  <a:lnTo>
                    <a:pt x="40" y="85"/>
                  </a:lnTo>
                  <a:lnTo>
                    <a:pt x="46" y="103"/>
                  </a:lnTo>
                  <a:lnTo>
                    <a:pt x="51" y="121"/>
                  </a:lnTo>
                  <a:lnTo>
                    <a:pt x="55" y="137"/>
                  </a:lnTo>
                  <a:lnTo>
                    <a:pt x="60" y="155"/>
                  </a:lnTo>
                  <a:lnTo>
                    <a:pt x="68" y="176"/>
                  </a:lnTo>
                  <a:lnTo>
                    <a:pt x="79" y="199"/>
                  </a:lnTo>
                  <a:lnTo>
                    <a:pt x="96" y="223"/>
                  </a:lnTo>
                  <a:lnTo>
                    <a:pt x="117" y="244"/>
                  </a:lnTo>
                  <a:lnTo>
                    <a:pt x="144" y="262"/>
                  </a:lnTo>
                  <a:lnTo>
                    <a:pt x="179" y="274"/>
                  </a:lnTo>
                  <a:lnTo>
                    <a:pt x="220" y="27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8" name="Freeform 271"/>
            <p:cNvSpPr>
              <a:spLocks/>
            </p:cNvSpPr>
            <p:nvPr/>
          </p:nvSpPr>
          <p:spPr bwMode="auto">
            <a:xfrm>
              <a:off x="3418" y="2467"/>
              <a:ext cx="10" cy="10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0 h 30"/>
                <a:gd name="T4" fmla="*/ 0 w 30"/>
                <a:gd name="T5" fmla="*/ 0 h 30"/>
                <a:gd name="T6" fmla="*/ 0 w 30"/>
                <a:gd name="T7" fmla="*/ 0 h 30"/>
                <a:gd name="T8" fmla="*/ 0 w 30"/>
                <a:gd name="T9" fmla="*/ 0 h 30"/>
                <a:gd name="T10" fmla="*/ 0 w 30"/>
                <a:gd name="T11" fmla="*/ 0 h 30"/>
                <a:gd name="T12" fmla="*/ 0 w 30"/>
                <a:gd name="T13" fmla="*/ 0 h 30"/>
                <a:gd name="T14" fmla="*/ 0 w 30"/>
                <a:gd name="T15" fmla="*/ 0 h 30"/>
                <a:gd name="T16" fmla="*/ 0 w 30"/>
                <a:gd name="T17" fmla="*/ 0 h 30"/>
                <a:gd name="T18" fmla="*/ 0 w 30"/>
                <a:gd name="T19" fmla="*/ 0 h 30"/>
                <a:gd name="T20" fmla="*/ 0 w 30"/>
                <a:gd name="T21" fmla="*/ 0 h 30"/>
                <a:gd name="T22" fmla="*/ 0 w 30"/>
                <a:gd name="T23" fmla="*/ 0 h 30"/>
                <a:gd name="T24" fmla="*/ 0 w 30"/>
                <a:gd name="T25" fmla="*/ 0 h 30"/>
                <a:gd name="T26" fmla="*/ 0 w 30"/>
                <a:gd name="T27" fmla="*/ 0 h 30"/>
                <a:gd name="T28" fmla="*/ 0 w 30"/>
                <a:gd name="T29" fmla="*/ 0 h 30"/>
                <a:gd name="T30" fmla="*/ 0 w 30"/>
                <a:gd name="T31" fmla="*/ 0 h 30"/>
                <a:gd name="T32" fmla="*/ 0 w 3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0"/>
                <a:gd name="T53" fmla="*/ 30 w 30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0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2" y="28"/>
                  </a:lnTo>
                  <a:lnTo>
                    <a:pt x="6" y="23"/>
                  </a:lnTo>
                  <a:lnTo>
                    <a:pt x="1" y="1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9" name="Freeform 272"/>
            <p:cNvSpPr>
              <a:spLocks/>
            </p:cNvSpPr>
            <p:nvPr/>
          </p:nvSpPr>
          <p:spPr bwMode="auto">
            <a:xfrm>
              <a:off x="3439" y="2480"/>
              <a:ext cx="11" cy="10"/>
            </a:xfrm>
            <a:custGeom>
              <a:avLst/>
              <a:gdLst>
                <a:gd name="T0" fmla="*/ 0 w 33"/>
                <a:gd name="T1" fmla="*/ 0 h 31"/>
                <a:gd name="T2" fmla="*/ 0 w 33"/>
                <a:gd name="T3" fmla="*/ 0 h 31"/>
                <a:gd name="T4" fmla="*/ 0 w 33"/>
                <a:gd name="T5" fmla="*/ 0 h 31"/>
                <a:gd name="T6" fmla="*/ 0 w 33"/>
                <a:gd name="T7" fmla="*/ 0 h 31"/>
                <a:gd name="T8" fmla="*/ 0 w 33"/>
                <a:gd name="T9" fmla="*/ 0 h 31"/>
                <a:gd name="T10" fmla="*/ 0 w 33"/>
                <a:gd name="T11" fmla="*/ 0 h 31"/>
                <a:gd name="T12" fmla="*/ 0 w 33"/>
                <a:gd name="T13" fmla="*/ 0 h 31"/>
                <a:gd name="T14" fmla="*/ 0 w 33"/>
                <a:gd name="T15" fmla="*/ 0 h 31"/>
                <a:gd name="T16" fmla="*/ 0 w 33"/>
                <a:gd name="T17" fmla="*/ 0 h 31"/>
                <a:gd name="T18" fmla="*/ 0 w 33"/>
                <a:gd name="T19" fmla="*/ 0 h 31"/>
                <a:gd name="T20" fmla="*/ 0 w 33"/>
                <a:gd name="T21" fmla="*/ 0 h 31"/>
                <a:gd name="T22" fmla="*/ 0 w 33"/>
                <a:gd name="T23" fmla="*/ 0 h 31"/>
                <a:gd name="T24" fmla="*/ 0 w 33"/>
                <a:gd name="T25" fmla="*/ 0 h 31"/>
                <a:gd name="T26" fmla="*/ 0 w 33"/>
                <a:gd name="T27" fmla="*/ 0 h 31"/>
                <a:gd name="T28" fmla="*/ 0 w 33"/>
                <a:gd name="T29" fmla="*/ 0 h 31"/>
                <a:gd name="T30" fmla="*/ 0 w 33"/>
                <a:gd name="T31" fmla="*/ 0 h 31"/>
                <a:gd name="T32" fmla="*/ 0 w 3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1"/>
                <a:gd name="T53" fmla="*/ 33 w 3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1">
                  <a:moveTo>
                    <a:pt x="2" y="3"/>
                  </a:moveTo>
                  <a:lnTo>
                    <a:pt x="9" y="1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3" y="16"/>
                  </a:lnTo>
                  <a:lnTo>
                    <a:pt x="33" y="23"/>
                  </a:lnTo>
                  <a:lnTo>
                    <a:pt x="30" y="28"/>
                  </a:lnTo>
                  <a:lnTo>
                    <a:pt x="25" y="31"/>
                  </a:lnTo>
                  <a:lnTo>
                    <a:pt x="17" y="31"/>
                  </a:lnTo>
                  <a:lnTo>
                    <a:pt x="9" y="30"/>
                  </a:lnTo>
                  <a:lnTo>
                    <a:pt x="5" y="25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0" name="Freeform 273"/>
            <p:cNvSpPr>
              <a:spLocks/>
            </p:cNvSpPr>
            <p:nvPr/>
          </p:nvSpPr>
          <p:spPr bwMode="auto">
            <a:xfrm>
              <a:off x="3414" y="2493"/>
              <a:ext cx="11" cy="10"/>
            </a:xfrm>
            <a:custGeom>
              <a:avLst/>
              <a:gdLst>
                <a:gd name="T0" fmla="*/ 0 w 31"/>
                <a:gd name="T1" fmla="*/ 0 h 31"/>
                <a:gd name="T2" fmla="*/ 0 w 31"/>
                <a:gd name="T3" fmla="*/ 0 h 31"/>
                <a:gd name="T4" fmla="*/ 0 w 31"/>
                <a:gd name="T5" fmla="*/ 0 h 31"/>
                <a:gd name="T6" fmla="*/ 0 w 31"/>
                <a:gd name="T7" fmla="*/ 0 h 31"/>
                <a:gd name="T8" fmla="*/ 0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0 w 31"/>
                <a:gd name="T15" fmla="*/ 0 h 31"/>
                <a:gd name="T16" fmla="*/ 0 w 31"/>
                <a:gd name="T17" fmla="*/ 0 h 31"/>
                <a:gd name="T18" fmla="*/ 0 w 31"/>
                <a:gd name="T19" fmla="*/ 0 h 31"/>
                <a:gd name="T20" fmla="*/ 0 w 31"/>
                <a:gd name="T21" fmla="*/ 0 h 31"/>
                <a:gd name="T22" fmla="*/ 0 w 31"/>
                <a:gd name="T23" fmla="*/ 0 h 31"/>
                <a:gd name="T24" fmla="*/ 0 w 31"/>
                <a:gd name="T25" fmla="*/ 0 h 31"/>
                <a:gd name="T26" fmla="*/ 0 w 31"/>
                <a:gd name="T27" fmla="*/ 0 h 31"/>
                <a:gd name="T28" fmla="*/ 0 w 31"/>
                <a:gd name="T29" fmla="*/ 0 h 31"/>
                <a:gd name="T30" fmla="*/ 0 w 31"/>
                <a:gd name="T31" fmla="*/ 0 h 31"/>
                <a:gd name="T32" fmla="*/ 0 w 31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1"/>
                <a:gd name="T53" fmla="*/ 31 w 3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1">
                  <a:moveTo>
                    <a:pt x="2" y="6"/>
                  </a:moveTo>
                  <a:lnTo>
                    <a:pt x="6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1" y="10"/>
                  </a:lnTo>
                  <a:lnTo>
                    <a:pt x="31" y="16"/>
                  </a:lnTo>
                  <a:lnTo>
                    <a:pt x="29" y="23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6" y="31"/>
                  </a:ln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1" name="Freeform 274"/>
            <p:cNvSpPr>
              <a:spLocks/>
            </p:cNvSpPr>
            <p:nvPr/>
          </p:nvSpPr>
          <p:spPr bwMode="auto">
            <a:xfrm>
              <a:off x="3396" y="2480"/>
              <a:ext cx="11" cy="10"/>
            </a:xfrm>
            <a:custGeom>
              <a:avLst/>
              <a:gdLst>
                <a:gd name="T0" fmla="*/ 0 w 33"/>
                <a:gd name="T1" fmla="*/ 0 h 30"/>
                <a:gd name="T2" fmla="*/ 0 w 33"/>
                <a:gd name="T3" fmla="*/ 0 h 30"/>
                <a:gd name="T4" fmla="*/ 0 w 33"/>
                <a:gd name="T5" fmla="*/ 0 h 30"/>
                <a:gd name="T6" fmla="*/ 0 w 33"/>
                <a:gd name="T7" fmla="*/ 0 h 30"/>
                <a:gd name="T8" fmla="*/ 0 w 33"/>
                <a:gd name="T9" fmla="*/ 0 h 30"/>
                <a:gd name="T10" fmla="*/ 0 w 33"/>
                <a:gd name="T11" fmla="*/ 0 h 30"/>
                <a:gd name="T12" fmla="*/ 0 w 33"/>
                <a:gd name="T13" fmla="*/ 0 h 30"/>
                <a:gd name="T14" fmla="*/ 0 w 33"/>
                <a:gd name="T15" fmla="*/ 0 h 30"/>
                <a:gd name="T16" fmla="*/ 0 w 33"/>
                <a:gd name="T17" fmla="*/ 0 h 30"/>
                <a:gd name="T18" fmla="*/ 0 w 33"/>
                <a:gd name="T19" fmla="*/ 0 h 30"/>
                <a:gd name="T20" fmla="*/ 0 w 33"/>
                <a:gd name="T21" fmla="*/ 0 h 30"/>
                <a:gd name="T22" fmla="*/ 0 w 33"/>
                <a:gd name="T23" fmla="*/ 0 h 30"/>
                <a:gd name="T24" fmla="*/ 0 w 33"/>
                <a:gd name="T25" fmla="*/ 0 h 30"/>
                <a:gd name="T26" fmla="*/ 0 w 33"/>
                <a:gd name="T27" fmla="*/ 0 h 30"/>
                <a:gd name="T28" fmla="*/ 0 w 33"/>
                <a:gd name="T29" fmla="*/ 0 h 30"/>
                <a:gd name="T30" fmla="*/ 0 w 33"/>
                <a:gd name="T31" fmla="*/ 0 h 30"/>
                <a:gd name="T32" fmla="*/ 0 w 33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0"/>
                <a:gd name="T53" fmla="*/ 33 w 33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0">
                  <a:moveTo>
                    <a:pt x="5" y="1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3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24" y="30"/>
                  </a:lnTo>
                  <a:lnTo>
                    <a:pt x="29" y="27"/>
                  </a:lnTo>
                  <a:lnTo>
                    <a:pt x="32" y="23"/>
                  </a:lnTo>
                  <a:lnTo>
                    <a:pt x="33" y="17"/>
                  </a:lnTo>
                  <a:lnTo>
                    <a:pt x="33" y="12"/>
                  </a:lnTo>
                  <a:lnTo>
                    <a:pt x="32" y="7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2" name="Freeform 275"/>
            <p:cNvSpPr>
              <a:spLocks/>
            </p:cNvSpPr>
            <p:nvPr/>
          </p:nvSpPr>
          <p:spPr bwMode="auto">
            <a:xfrm>
              <a:off x="3389" y="2499"/>
              <a:ext cx="9" cy="9"/>
            </a:xfrm>
            <a:custGeom>
              <a:avLst/>
              <a:gdLst>
                <a:gd name="T0" fmla="*/ 0 w 28"/>
                <a:gd name="T1" fmla="*/ 0 h 28"/>
                <a:gd name="T2" fmla="*/ 0 w 28"/>
                <a:gd name="T3" fmla="*/ 0 h 28"/>
                <a:gd name="T4" fmla="*/ 0 w 28"/>
                <a:gd name="T5" fmla="*/ 0 h 28"/>
                <a:gd name="T6" fmla="*/ 0 w 28"/>
                <a:gd name="T7" fmla="*/ 0 h 28"/>
                <a:gd name="T8" fmla="*/ 0 w 28"/>
                <a:gd name="T9" fmla="*/ 0 h 28"/>
                <a:gd name="T10" fmla="*/ 0 w 28"/>
                <a:gd name="T11" fmla="*/ 0 h 28"/>
                <a:gd name="T12" fmla="*/ 0 w 28"/>
                <a:gd name="T13" fmla="*/ 0 h 28"/>
                <a:gd name="T14" fmla="*/ 0 w 28"/>
                <a:gd name="T15" fmla="*/ 0 h 28"/>
                <a:gd name="T16" fmla="*/ 0 w 28"/>
                <a:gd name="T17" fmla="*/ 0 h 28"/>
                <a:gd name="T18" fmla="*/ 0 w 28"/>
                <a:gd name="T19" fmla="*/ 0 h 28"/>
                <a:gd name="T20" fmla="*/ 0 w 28"/>
                <a:gd name="T21" fmla="*/ 0 h 28"/>
                <a:gd name="T22" fmla="*/ 0 w 28"/>
                <a:gd name="T23" fmla="*/ 0 h 28"/>
                <a:gd name="T24" fmla="*/ 0 w 28"/>
                <a:gd name="T25" fmla="*/ 0 h 28"/>
                <a:gd name="T26" fmla="*/ 0 w 28"/>
                <a:gd name="T27" fmla="*/ 0 h 28"/>
                <a:gd name="T28" fmla="*/ 0 w 28"/>
                <a:gd name="T29" fmla="*/ 0 h 28"/>
                <a:gd name="T30" fmla="*/ 0 w 28"/>
                <a:gd name="T31" fmla="*/ 0 h 28"/>
                <a:gd name="T32" fmla="*/ 0 w 28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0" y="18"/>
                  </a:move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5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3" y="25"/>
                  </a:lnTo>
                  <a:lnTo>
                    <a:pt x="19" y="28"/>
                  </a:lnTo>
                  <a:lnTo>
                    <a:pt x="14" y="28"/>
                  </a:lnTo>
                  <a:lnTo>
                    <a:pt x="8" y="25"/>
                  </a:lnTo>
                  <a:lnTo>
                    <a:pt x="3" y="2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3" name="Freeform 276"/>
            <p:cNvSpPr>
              <a:spLocks/>
            </p:cNvSpPr>
            <p:nvPr/>
          </p:nvSpPr>
          <p:spPr bwMode="auto">
            <a:xfrm>
              <a:off x="3406" y="2513"/>
              <a:ext cx="9" cy="10"/>
            </a:xfrm>
            <a:custGeom>
              <a:avLst/>
              <a:gdLst>
                <a:gd name="T0" fmla="*/ 0 w 25"/>
                <a:gd name="T1" fmla="*/ 0 h 32"/>
                <a:gd name="T2" fmla="*/ 0 w 25"/>
                <a:gd name="T3" fmla="*/ 0 h 32"/>
                <a:gd name="T4" fmla="*/ 0 w 25"/>
                <a:gd name="T5" fmla="*/ 0 h 32"/>
                <a:gd name="T6" fmla="*/ 0 w 25"/>
                <a:gd name="T7" fmla="*/ 0 h 32"/>
                <a:gd name="T8" fmla="*/ 0 w 25"/>
                <a:gd name="T9" fmla="*/ 0 h 32"/>
                <a:gd name="T10" fmla="*/ 0 w 25"/>
                <a:gd name="T11" fmla="*/ 0 h 32"/>
                <a:gd name="T12" fmla="*/ 0 w 25"/>
                <a:gd name="T13" fmla="*/ 0 h 32"/>
                <a:gd name="T14" fmla="*/ 0 w 25"/>
                <a:gd name="T15" fmla="*/ 0 h 32"/>
                <a:gd name="T16" fmla="*/ 0 w 25"/>
                <a:gd name="T17" fmla="*/ 0 h 32"/>
                <a:gd name="T18" fmla="*/ 0 w 25"/>
                <a:gd name="T19" fmla="*/ 0 h 32"/>
                <a:gd name="T20" fmla="*/ 0 w 25"/>
                <a:gd name="T21" fmla="*/ 0 h 32"/>
                <a:gd name="T22" fmla="*/ 0 w 25"/>
                <a:gd name="T23" fmla="*/ 0 h 32"/>
                <a:gd name="T24" fmla="*/ 0 w 25"/>
                <a:gd name="T25" fmla="*/ 0 h 32"/>
                <a:gd name="T26" fmla="*/ 0 w 25"/>
                <a:gd name="T27" fmla="*/ 0 h 32"/>
                <a:gd name="T28" fmla="*/ 0 w 25"/>
                <a:gd name="T29" fmla="*/ 0 h 32"/>
                <a:gd name="T30" fmla="*/ 0 w 25"/>
                <a:gd name="T31" fmla="*/ 0 h 32"/>
                <a:gd name="T32" fmla="*/ 0 w 25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2"/>
                <a:gd name="T53" fmla="*/ 25 w 25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2">
                  <a:moveTo>
                    <a:pt x="8" y="32"/>
                  </a:moveTo>
                  <a:lnTo>
                    <a:pt x="2" y="30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9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2" y="5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4" y="30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4" name="Freeform 277"/>
            <p:cNvSpPr>
              <a:spLocks/>
            </p:cNvSpPr>
            <p:nvPr/>
          </p:nvSpPr>
          <p:spPr bwMode="auto">
            <a:xfrm>
              <a:off x="3422" y="2503"/>
              <a:ext cx="9" cy="12"/>
            </a:xfrm>
            <a:custGeom>
              <a:avLst/>
              <a:gdLst>
                <a:gd name="T0" fmla="*/ 0 w 29"/>
                <a:gd name="T1" fmla="*/ 0 h 35"/>
                <a:gd name="T2" fmla="*/ 0 w 29"/>
                <a:gd name="T3" fmla="*/ 0 h 35"/>
                <a:gd name="T4" fmla="*/ 0 w 29"/>
                <a:gd name="T5" fmla="*/ 0 h 35"/>
                <a:gd name="T6" fmla="*/ 0 w 29"/>
                <a:gd name="T7" fmla="*/ 0 h 35"/>
                <a:gd name="T8" fmla="*/ 0 w 29"/>
                <a:gd name="T9" fmla="*/ 0 h 35"/>
                <a:gd name="T10" fmla="*/ 0 w 29"/>
                <a:gd name="T11" fmla="*/ 0 h 35"/>
                <a:gd name="T12" fmla="*/ 0 w 29"/>
                <a:gd name="T13" fmla="*/ 0 h 35"/>
                <a:gd name="T14" fmla="*/ 0 w 29"/>
                <a:gd name="T15" fmla="*/ 0 h 35"/>
                <a:gd name="T16" fmla="*/ 0 w 29"/>
                <a:gd name="T17" fmla="*/ 0 h 35"/>
                <a:gd name="T18" fmla="*/ 0 w 29"/>
                <a:gd name="T19" fmla="*/ 0 h 35"/>
                <a:gd name="T20" fmla="*/ 0 w 29"/>
                <a:gd name="T21" fmla="*/ 0 h 35"/>
                <a:gd name="T22" fmla="*/ 0 w 29"/>
                <a:gd name="T23" fmla="*/ 0 h 35"/>
                <a:gd name="T24" fmla="*/ 0 w 29"/>
                <a:gd name="T25" fmla="*/ 0 h 35"/>
                <a:gd name="T26" fmla="*/ 0 w 29"/>
                <a:gd name="T27" fmla="*/ 0 h 35"/>
                <a:gd name="T28" fmla="*/ 0 w 29"/>
                <a:gd name="T29" fmla="*/ 0 h 35"/>
                <a:gd name="T30" fmla="*/ 0 w 29"/>
                <a:gd name="T31" fmla="*/ 0 h 35"/>
                <a:gd name="T32" fmla="*/ 0 w 2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5"/>
                <a:gd name="T53" fmla="*/ 29 w 2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5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9" y="11"/>
                  </a:lnTo>
                  <a:lnTo>
                    <a:pt x="29" y="17"/>
                  </a:lnTo>
                  <a:lnTo>
                    <a:pt x="26" y="23"/>
                  </a:lnTo>
                  <a:lnTo>
                    <a:pt x="21" y="30"/>
                  </a:lnTo>
                  <a:lnTo>
                    <a:pt x="14" y="33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5" name="Freeform 278"/>
            <p:cNvSpPr>
              <a:spLocks/>
            </p:cNvSpPr>
            <p:nvPr/>
          </p:nvSpPr>
          <p:spPr bwMode="auto">
            <a:xfrm>
              <a:off x="3434" y="2506"/>
              <a:ext cx="11" cy="9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w 31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9"/>
                <a:gd name="T53" fmla="*/ 31 w 31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9">
                  <a:moveTo>
                    <a:pt x="25" y="3"/>
                  </a:moveTo>
                  <a:lnTo>
                    <a:pt x="28" y="6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7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6" name="Freeform 279"/>
            <p:cNvSpPr>
              <a:spLocks/>
            </p:cNvSpPr>
            <p:nvPr/>
          </p:nvSpPr>
          <p:spPr bwMode="auto">
            <a:xfrm>
              <a:off x="3320" y="2519"/>
              <a:ext cx="85" cy="54"/>
            </a:xfrm>
            <a:custGeom>
              <a:avLst/>
              <a:gdLst>
                <a:gd name="T0" fmla="*/ 0 w 246"/>
                <a:gd name="T1" fmla="*/ 0 h 160"/>
                <a:gd name="T2" fmla="*/ 0 w 246"/>
                <a:gd name="T3" fmla="*/ 0 h 160"/>
                <a:gd name="T4" fmla="*/ 0 w 246"/>
                <a:gd name="T5" fmla="*/ 0 h 160"/>
                <a:gd name="T6" fmla="*/ 0 w 246"/>
                <a:gd name="T7" fmla="*/ 0 h 160"/>
                <a:gd name="T8" fmla="*/ 0 w 246"/>
                <a:gd name="T9" fmla="*/ 0 h 160"/>
                <a:gd name="T10" fmla="*/ 0 w 246"/>
                <a:gd name="T11" fmla="*/ 0 h 160"/>
                <a:gd name="T12" fmla="*/ 0 w 246"/>
                <a:gd name="T13" fmla="*/ 0 h 160"/>
                <a:gd name="T14" fmla="*/ 0 w 246"/>
                <a:gd name="T15" fmla="*/ 0 h 160"/>
                <a:gd name="T16" fmla="*/ 0 w 246"/>
                <a:gd name="T17" fmla="*/ 0 h 160"/>
                <a:gd name="T18" fmla="*/ 0 w 246"/>
                <a:gd name="T19" fmla="*/ 0 h 160"/>
                <a:gd name="T20" fmla="*/ 0 w 246"/>
                <a:gd name="T21" fmla="*/ 0 h 160"/>
                <a:gd name="T22" fmla="*/ 0 w 246"/>
                <a:gd name="T23" fmla="*/ 0 h 160"/>
                <a:gd name="T24" fmla="*/ 0 w 246"/>
                <a:gd name="T25" fmla="*/ 0 h 160"/>
                <a:gd name="T26" fmla="*/ 0 w 246"/>
                <a:gd name="T27" fmla="*/ 0 h 160"/>
                <a:gd name="T28" fmla="*/ 0 w 246"/>
                <a:gd name="T29" fmla="*/ 0 h 160"/>
                <a:gd name="T30" fmla="*/ 0 w 246"/>
                <a:gd name="T31" fmla="*/ 0 h 160"/>
                <a:gd name="T32" fmla="*/ 0 w 246"/>
                <a:gd name="T33" fmla="*/ 0 h 160"/>
                <a:gd name="T34" fmla="*/ 0 w 246"/>
                <a:gd name="T35" fmla="*/ 0 h 160"/>
                <a:gd name="T36" fmla="*/ 0 w 246"/>
                <a:gd name="T37" fmla="*/ 0 h 160"/>
                <a:gd name="T38" fmla="*/ 0 w 246"/>
                <a:gd name="T39" fmla="*/ 0 h 160"/>
                <a:gd name="T40" fmla="*/ 0 w 246"/>
                <a:gd name="T41" fmla="*/ 0 h 160"/>
                <a:gd name="T42" fmla="*/ 0 w 246"/>
                <a:gd name="T43" fmla="*/ 0 h 160"/>
                <a:gd name="T44" fmla="*/ 0 w 246"/>
                <a:gd name="T45" fmla="*/ 0 h 160"/>
                <a:gd name="T46" fmla="*/ 0 w 246"/>
                <a:gd name="T47" fmla="*/ 0 h 160"/>
                <a:gd name="T48" fmla="*/ 0 w 246"/>
                <a:gd name="T49" fmla="*/ 0 h 160"/>
                <a:gd name="T50" fmla="*/ 0 w 246"/>
                <a:gd name="T51" fmla="*/ 0 h 160"/>
                <a:gd name="T52" fmla="*/ 0 w 246"/>
                <a:gd name="T53" fmla="*/ 0 h 160"/>
                <a:gd name="T54" fmla="*/ 0 w 246"/>
                <a:gd name="T55" fmla="*/ 0 h 160"/>
                <a:gd name="T56" fmla="*/ 0 w 246"/>
                <a:gd name="T57" fmla="*/ 0 h 160"/>
                <a:gd name="T58" fmla="*/ 0 w 246"/>
                <a:gd name="T59" fmla="*/ 0 h 160"/>
                <a:gd name="T60" fmla="*/ 0 w 246"/>
                <a:gd name="T61" fmla="*/ 0 h 160"/>
                <a:gd name="T62" fmla="*/ 0 w 246"/>
                <a:gd name="T63" fmla="*/ 0 h 160"/>
                <a:gd name="T64" fmla="*/ 0 w 246"/>
                <a:gd name="T65" fmla="*/ 0 h 160"/>
                <a:gd name="T66" fmla="*/ 0 w 246"/>
                <a:gd name="T67" fmla="*/ 0 h 160"/>
                <a:gd name="T68" fmla="*/ 0 w 246"/>
                <a:gd name="T69" fmla="*/ 0 h 160"/>
                <a:gd name="T70" fmla="*/ 0 w 246"/>
                <a:gd name="T71" fmla="*/ 0 h 160"/>
                <a:gd name="T72" fmla="*/ 0 w 246"/>
                <a:gd name="T73" fmla="*/ 0 h 160"/>
                <a:gd name="T74" fmla="*/ 0 w 246"/>
                <a:gd name="T75" fmla="*/ 0 h 160"/>
                <a:gd name="T76" fmla="*/ 0 w 246"/>
                <a:gd name="T77" fmla="*/ 0 h 160"/>
                <a:gd name="T78" fmla="*/ 0 w 246"/>
                <a:gd name="T79" fmla="*/ 0 h 160"/>
                <a:gd name="T80" fmla="*/ 0 w 246"/>
                <a:gd name="T81" fmla="*/ 0 h 160"/>
                <a:gd name="T82" fmla="*/ 0 w 246"/>
                <a:gd name="T83" fmla="*/ 0 h 160"/>
                <a:gd name="T84" fmla="*/ 0 w 246"/>
                <a:gd name="T85" fmla="*/ 0 h 160"/>
                <a:gd name="T86" fmla="*/ 0 w 246"/>
                <a:gd name="T87" fmla="*/ 0 h 160"/>
                <a:gd name="T88" fmla="*/ 0 w 246"/>
                <a:gd name="T89" fmla="*/ 0 h 160"/>
                <a:gd name="T90" fmla="*/ 0 w 246"/>
                <a:gd name="T91" fmla="*/ 0 h 160"/>
                <a:gd name="T92" fmla="*/ 0 w 246"/>
                <a:gd name="T93" fmla="*/ 0 h 160"/>
                <a:gd name="T94" fmla="*/ 0 w 246"/>
                <a:gd name="T95" fmla="*/ 0 h 160"/>
                <a:gd name="T96" fmla="*/ 0 w 246"/>
                <a:gd name="T97" fmla="*/ 0 h 160"/>
                <a:gd name="T98" fmla="*/ 0 w 246"/>
                <a:gd name="T99" fmla="*/ 0 h 160"/>
                <a:gd name="T100" fmla="*/ 0 w 246"/>
                <a:gd name="T101" fmla="*/ 0 h 160"/>
                <a:gd name="T102" fmla="*/ 0 w 246"/>
                <a:gd name="T103" fmla="*/ 0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6"/>
                <a:gd name="T157" fmla="*/ 0 h 160"/>
                <a:gd name="T158" fmla="*/ 246 w 246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6" h="160">
                  <a:moveTo>
                    <a:pt x="246" y="18"/>
                  </a:moveTo>
                  <a:lnTo>
                    <a:pt x="245" y="18"/>
                  </a:lnTo>
                  <a:lnTo>
                    <a:pt x="242" y="16"/>
                  </a:lnTo>
                  <a:lnTo>
                    <a:pt x="241" y="15"/>
                  </a:lnTo>
                  <a:lnTo>
                    <a:pt x="238" y="14"/>
                  </a:lnTo>
                  <a:lnTo>
                    <a:pt x="237" y="11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4" y="5"/>
                  </a:lnTo>
                  <a:lnTo>
                    <a:pt x="230" y="10"/>
                  </a:lnTo>
                  <a:lnTo>
                    <a:pt x="226" y="14"/>
                  </a:lnTo>
                  <a:lnTo>
                    <a:pt x="223" y="18"/>
                  </a:lnTo>
                  <a:lnTo>
                    <a:pt x="221" y="20"/>
                  </a:lnTo>
                  <a:lnTo>
                    <a:pt x="212" y="16"/>
                  </a:lnTo>
                  <a:lnTo>
                    <a:pt x="197" y="13"/>
                  </a:lnTo>
                  <a:lnTo>
                    <a:pt x="181" y="8"/>
                  </a:lnTo>
                  <a:lnTo>
                    <a:pt x="164" y="5"/>
                  </a:lnTo>
                  <a:lnTo>
                    <a:pt x="146" y="1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6" y="5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6" y="5"/>
                  </a:lnTo>
                  <a:lnTo>
                    <a:pt x="119" y="5"/>
                  </a:lnTo>
                  <a:lnTo>
                    <a:pt x="133" y="5"/>
                  </a:lnTo>
                  <a:lnTo>
                    <a:pt x="148" y="8"/>
                  </a:lnTo>
                  <a:lnTo>
                    <a:pt x="163" y="11"/>
                  </a:lnTo>
                  <a:lnTo>
                    <a:pt x="177" y="15"/>
                  </a:lnTo>
                  <a:lnTo>
                    <a:pt x="189" y="19"/>
                  </a:lnTo>
                  <a:lnTo>
                    <a:pt x="200" y="24"/>
                  </a:lnTo>
                  <a:lnTo>
                    <a:pt x="208" y="29"/>
                  </a:lnTo>
                  <a:lnTo>
                    <a:pt x="210" y="33"/>
                  </a:lnTo>
                  <a:lnTo>
                    <a:pt x="209" y="34"/>
                  </a:lnTo>
                  <a:lnTo>
                    <a:pt x="204" y="35"/>
                  </a:lnTo>
                  <a:lnTo>
                    <a:pt x="198" y="38"/>
                  </a:lnTo>
                  <a:lnTo>
                    <a:pt x="192" y="41"/>
                  </a:lnTo>
                  <a:lnTo>
                    <a:pt x="184" y="45"/>
                  </a:lnTo>
                  <a:lnTo>
                    <a:pt x="177" y="49"/>
                  </a:lnTo>
                  <a:lnTo>
                    <a:pt x="172" y="53"/>
                  </a:lnTo>
                  <a:lnTo>
                    <a:pt x="164" y="49"/>
                  </a:lnTo>
                  <a:lnTo>
                    <a:pt x="152" y="46"/>
                  </a:lnTo>
                  <a:lnTo>
                    <a:pt x="139" y="43"/>
                  </a:lnTo>
                  <a:lnTo>
                    <a:pt x="125" y="39"/>
                  </a:lnTo>
                  <a:lnTo>
                    <a:pt x="109" y="36"/>
                  </a:lnTo>
                  <a:lnTo>
                    <a:pt x="94" y="35"/>
                  </a:lnTo>
                  <a:lnTo>
                    <a:pt x="83" y="35"/>
                  </a:lnTo>
                  <a:lnTo>
                    <a:pt x="72" y="38"/>
                  </a:lnTo>
                  <a:lnTo>
                    <a:pt x="65" y="41"/>
                  </a:lnTo>
                  <a:lnTo>
                    <a:pt x="61" y="44"/>
                  </a:lnTo>
                  <a:lnTo>
                    <a:pt x="63" y="45"/>
                  </a:lnTo>
                  <a:lnTo>
                    <a:pt x="71" y="44"/>
                  </a:lnTo>
                  <a:lnTo>
                    <a:pt x="76" y="43"/>
                  </a:lnTo>
                  <a:lnTo>
                    <a:pt x="83" y="43"/>
                  </a:lnTo>
                  <a:lnTo>
                    <a:pt x="90" y="43"/>
                  </a:lnTo>
                  <a:lnTo>
                    <a:pt x="97" y="44"/>
                  </a:lnTo>
                  <a:lnTo>
                    <a:pt x="105" y="44"/>
                  </a:lnTo>
                  <a:lnTo>
                    <a:pt x="113" y="45"/>
                  </a:lnTo>
                  <a:lnTo>
                    <a:pt x="121" y="48"/>
                  </a:lnTo>
                  <a:lnTo>
                    <a:pt x="127" y="49"/>
                  </a:lnTo>
                  <a:lnTo>
                    <a:pt x="140" y="53"/>
                  </a:lnTo>
                  <a:lnTo>
                    <a:pt x="151" y="55"/>
                  </a:lnTo>
                  <a:lnTo>
                    <a:pt x="158" y="58"/>
                  </a:lnTo>
                  <a:lnTo>
                    <a:pt x="163" y="60"/>
                  </a:lnTo>
                  <a:lnTo>
                    <a:pt x="159" y="63"/>
                  </a:lnTo>
                  <a:lnTo>
                    <a:pt x="154" y="65"/>
                  </a:lnTo>
                  <a:lnTo>
                    <a:pt x="147" y="68"/>
                  </a:lnTo>
                  <a:lnTo>
                    <a:pt x="140" y="70"/>
                  </a:lnTo>
                  <a:lnTo>
                    <a:pt x="134" y="73"/>
                  </a:lnTo>
                  <a:lnTo>
                    <a:pt x="127" y="74"/>
                  </a:lnTo>
                  <a:lnTo>
                    <a:pt x="122" y="76"/>
                  </a:lnTo>
                  <a:lnTo>
                    <a:pt x="118" y="78"/>
                  </a:lnTo>
                  <a:lnTo>
                    <a:pt x="114" y="79"/>
                  </a:lnTo>
                  <a:lnTo>
                    <a:pt x="109" y="79"/>
                  </a:lnTo>
                  <a:lnTo>
                    <a:pt x="102" y="78"/>
                  </a:lnTo>
                  <a:lnTo>
                    <a:pt x="97" y="76"/>
                  </a:lnTo>
                  <a:lnTo>
                    <a:pt x="90" y="74"/>
                  </a:lnTo>
                  <a:lnTo>
                    <a:pt x="84" y="71"/>
                  </a:lnTo>
                  <a:lnTo>
                    <a:pt x="77" y="70"/>
                  </a:lnTo>
                  <a:lnTo>
                    <a:pt x="72" y="68"/>
                  </a:lnTo>
                  <a:lnTo>
                    <a:pt x="63" y="65"/>
                  </a:lnTo>
                  <a:lnTo>
                    <a:pt x="54" y="65"/>
                  </a:lnTo>
                  <a:lnTo>
                    <a:pt x="50" y="68"/>
                  </a:lnTo>
                  <a:lnTo>
                    <a:pt x="54" y="70"/>
                  </a:lnTo>
                  <a:lnTo>
                    <a:pt x="64" y="74"/>
                  </a:lnTo>
                  <a:lnTo>
                    <a:pt x="76" y="78"/>
                  </a:lnTo>
                  <a:lnTo>
                    <a:pt x="85" y="81"/>
                  </a:lnTo>
                  <a:lnTo>
                    <a:pt x="92" y="85"/>
                  </a:lnTo>
                  <a:lnTo>
                    <a:pt x="84" y="87"/>
                  </a:lnTo>
                  <a:lnTo>
                    <a:pt x="73" y="91"/>
                  </a:lnTo>
                  <a:lnTo>
                    <a:pt x="60" y="95"/>
                  </a:lnTo>
                  <a:lnTo>
                    <a:pt x="47" y="99"/>
                  </a:lnTo>
                  <a:lnTo>
                    <a:pt x="33" y="102"/>
                  </a:lnTo>
                  <a:lnTo>
                    <a:pt x="21" y="106"/>
                  </a:lnTo>
                  <a:lnTo>
                    <a:pt x="10" y="109"/>
                  </a:lnTo>
                  <a:lnTo>
                    <a:pt x="5" y="110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4" y="114"/>
                  </a:lnTo>
                  <a:lnTo>
                    <a:pt x="11" y="114"/>
                  </a:lnTo>
                  <a:lnTo>
                    <a:pt x="21" y="114"/>
                  </a:lnTo>
                  <a:lnTo>
                    <a:pt x="33" y="111"/>
                  </a:lnTo>
                  <a:lnTo>
                    <a:pt x="46" y="110"/>
                  </a:lnTo>
                  <a:lnTo>
                    <a:pt x="60" y="107"/>
                  </a:lnTo>
                  <a:lnTo>
                    <a:pt x="73" y="104"/>
                  </a:lnTo>
                  <a:lnTo>
                    <a:pt x="86" y="100"/>
                  </a:lnTo>
                  <a:lnTo>
                    <a:pt x="97" y="97"/>
                  </a:lnTo>
                  <a:lnTo>
                    <a:pt x="104" y="94"/>
                  </a:lnTo>
                  <a:lnTo>
                    <a:pt x="102" y="107"/>
                  </a:lnTo>
                  <a:lnTo>
                    <a:pt x="97" y="125"/>
                  </a:lnTo>
                  <a:lnTo>
                    <a:pt x="92" y="142"/>
                  </a:lnTo>
                  <a:lnTo>
                    <a:pt x="85" y="154"/>
                  </a:lnTo>
                  <a:lnTo>
                    <a:pt x="81" y="159"/>
                  </a:lnTo>
                  <a:lnTo>
                    <a:pt x="83" y="160"/>
                  </a:lnTo>
                  <a:lnTo>
                    <a:pt x="86" y="159"/>
                  </a:lnTo>
                  <a:lnTo>
                    <a:pt x="90" y="155"/>
                  </a:lnTo>
                  <a:lnTo>
                    <a:pt x="98" y="144"/>
                  </a:lnTo>
                  <a:lnTo>
                    <a:pt x="108" y="126"/>
                  </a:lnTo>
                  <a:lnTo>
                    <a:pt x="117" y="107"/>
                  </a:lnTo>
                  <a:lnTo>
                    <a:pt x="121" y="94"/>
                  </a:lnTo>
                  <a:lnTo>
                    <a:pt x="126" y="92"/>
                  </a:lnTo>
                  <a:lnTo>
                    <a:pt x="134" y="89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8" y="80"/>
                  </a:lnTo>
                  <a:lnTo>
                    <a:pt x="166" y="76"/>
                  </a:lnTo>
                  <a:lnTo>
                    <a:pt x="172" y="74"/>
                  </a:lnTo>
                  <a:lnTo>
                    <a:pt x="176" y="73"/>
                  </a:lnTo>
                  <a:lnTo>
                    <a:pt x="176" y="86"/>
                  </a:lnTo>
                  <a:lnTo>
                    <a:pt x="173" y="105"/>
                  </a:lnTo>
                  <a:lnTo>
                    <a:pt x="169" y="125"/>
                  </a:lnTo>
                  <a:lnTo>
                    <a:pt x="166" y="139"/>
                  </a:lnTo>
                  <a:lnTo>
                    <a:pt x="163" y="145"/>
                  </a:lnTo>
                  <a:lnTo>
                    <a:pt x="164" y="147"/>
                  </a:lnTo>
                  <a:lnTo>
                    <a:pt x="167" y="146"/>
                  </a:lnTo>
                  <a:lnTo>
                    <a:pt x="171" y="139"/>
                  </a:lnTo>
                  <a:lnTo>
                    <a:pt x="177" y="125"/>
                  </a:lnTo>
                  <a:lnTo>
                    <a:pt x="185" y="106"/>
                  </a:lnTo>
                  <a:lnTo>
                    <a:pt x="191" y="85"/>
                  </a:lnTo>
                  <a:lnTo>
                    <a:pt x="191" y="66"/>
                  </a:lnTo>
                  <a:lnTo>
                    <a:pt x="201" y="59"/>
                  </a:lnTo>
                  <a:lnTo>
                    <a:pt x="209" y="50"/>
                  </a:lnTo>
                  <a:lnTo>
                    <a:pt x="216" y="44"/>
                  </a:lnTo>
                  <a:lnTo>
                    <a:pt x="221" y="39"/>
                  </a:lnTo>
                  <a:lnTo>
                    <a:pt x="223" y="36"/>
                  </a:lnTo>
                  <a:lnTo>
                    <a:pt x="227" y="35"/>
                  </a:lnTo>
                  <a:lnTo>
                    <a:pt x="229" y="38"/>
                  </a:lnTo>
                  <a:lnTo>
                    <a:pt x="229" y="44"/>
                  </a:lnTo>
                  <a:lnTo>
                    <a:pt x="227" y="58"/>
                  </a:lnTo>
                  <a:lnTo>
                    <a:pt x="226" y="78"/>
                  </a:lnTo>
                  <a:lnTo>
                    <a:pt x="225" y="99"/>
                  </a:lnTo>
                  <a:lnTo>
                    <a:pt x="222" y="112"/>
                  </a:lnTo>
                  <a:lnTo>
                    <a:pt x="231" y="95"/>
                  </a:lnTo>
                  <a:lnTo>
                    <a:pt x="238" y="69"/>
                  </a:lnTo>
                  <a:lnTo>
                    <a:pt x="243" y="40"/>
                  </a:lnTo>
                  <a:lnTo>
                    <a:pt x="246" y="1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7" name="Freeform 280"/>
            <p:cNvSpPr>
              <a:spLocks/>
            </p:cNvSpPr>
            <p:nvPr/>
          </p:nvSpPr>
          <p:spPr bwMode="auto">
            <a:xfrm>
              <a:off x="3326" y="2424"/>
              <a:ext cx="68" cy="59"/>
            </a:xfrm>
            <a:custGeom>
              <a:avLst/>
              <a:gdLst>
                <a:gd name="T0" fmla="*/ 0 w 197"/>
                <a:gd name="T1" fmla="*/ 0 h 178"/>
                <a:gd name="T2" fmla="*/ 0 w 197"/>
                <a:gd name="T3" fmla="*/ 0 h 178"/>
                <a:gd name="T4" fmla="*/ 0 w 197"/>
                <a:gd name="T5" fmla="*/ 0 h 178"/>
                <a:gd name="T6" fmla="*/ 0 w 197"/>
                <a:gd name="T7" fmla="*/ 0 h 178"/>
                <a:gd name="T8" fmla="*/ 0 w 197"/>
                <a:gd name="T9" fmla="*/ 0 h 178"/>
                <a:gd name="T10" fmla="*/ 0 w 197"/>
                <a:gd name="T11" fmla="*/ 0 h 178"/>
                <a:gd name="T12" fmla="*/ 0 w 197"/>
                <a:gd name="T13" fmla="*/ 0 h 178"/>
                <a:gd name="T14" fmla="*/ 0 w 197"/>
                <a:gd name="T15" fmla="*/ 0 h 178"/>
                <a:gd name="T16" fmla="*/ 0 w 197"/>
                <a:gd name="T17" fmla="*/ 0 h 178"/>
                <a:gd name="T18" fmla="*/ 0 w 197"/>
                <a:gd name="T19" fmla="*/ 0 h 178"/>
                <a:gd name="T20" fmla="*/ 0 w 197"/>
                <a:gd name="T21" fmla="*/ 0 h 178"/>
                <a:gd name="T22" fmla="*/ 0 w 197"/>
                <a:gd name="T23" fmla="*/ 0 h 178"/>
                <a:gd name="T24" fmla="*/ 0 w 197"/>
                <a:gd name="T25" fmla="*/ 0 h 178"/>
                <a:gd name="T26" fmla="*/ 0 w 197"/>
                <a:gd name="T27" fmla="*/ 0 h 178"/>
                <a:gd name="T28" fmla="*/ 0 w 197"/>
                <a:gd name="T29" fmla="*/ 0 h 178"/>
                <a:gd name="T30" fmla="*/ 0 w 197"/>
                <a:gd name="T31" fmla="*/ 0 h 178"/>
                <a:gd name="T32" fmla="*/ 0 w 197"/>
                <a:gd name="T33" fmla="*/ 0 h 178"/>
                <a:gd name="T34" fmla="*/ 0 w 197"/>
                <a:gd name="T35" fmla="*/ 0 h 178"/>
                <a:gd name="T36" fmla="*/ 0 w 197"/>
                <a:gd name="T37" fmla="*/ 0 h 178"/>
                <a:gd name="T38" fmla="*/ 0 w 197"/>
                <a:gd name="T39" fmla="*/ 0 h 178"/>
                <a:gd name="T40" fmla="*/ 0 w 197"/>
                <a:gd name="T41" fmla="*/ 0 h 178"/>
                <a:gd name="T42" fmla="*/ 0 w 197"/>
                <a:gd name="T43" fmla="*/ 0 h 178"/>
                <a:gd name="T44" fmla="*/ 0 w 197"/>
                <a:gd name="T45" fmla="*/ 0 h 178"/>
                <a:gd name="T46" fmla="*/ 0 w 197"/>
                <a:gd name="T47" fmla="*/ 0 h 178"/>
                <a:gd name="T48" fmla="*/ 0 w 197"/>
                <a:gd name="T49" fmla="*/ 0 h 178"/>
                <a:gd name="T50" fmla="*/ 0 w 197"/>
                <a:gd name="T51" fmla="*/ 0 h 178"/>
                <a:gd name="T52" fmla="*/ 0 w 197"/>
                <a:gd name="T53" fmla="*/ 0 h 178"/>
                <a:gd name="T54" fmla="*/ 0 w 197"/>
                <a:gd name="T55" fmla="*/ 0 h 178"/>
                <a:gd name="T56" fmla="*/ 0 w 197"/>
                <a:gd name="T57" fmla="*/ 0 h 178"/>
                <a:gd name="T58" fmla="*/ 0 w 197"/>
                <a:gd name="T59" fmla="*/ 0 h 178"/>
                <a:gd name="T60" fmla="*/ 0 w 197"/>
                <a:gd name="T61" fmla="*/ 0 h 178"/>
                <a:gd name="T62" fmla="*/ 0 w 197"/>
                <a:gd name="T63" fmla="*/ 0 h 178"/>
                <a:gd name="T64" fmla="*/ 0 w 197"/>
                <a:gd name="T65" fmla="*/ 0 h 178"/>
                <a:gd name="T66" fmla="*/ 0 w 197"/>
                <a:gd name="T67" fmla="*/ 0 h 178"/>
                <a:gd name="T68" fmla="*/ 0 w 197"/>
                <a:gd name="T69" fmla="*/ 0 h 178"/>
                <a:gd name="T70" fmla="*/ 0 w 197"/>
                <a:gd name="T71" fmla="*/ 0 h 178"/>
                <a:gd name="T72" fmla="*/ 0 w 197"/>
                <a:gd name="T73" fmla="*/ 0 h 178"/>
                <a:gd name="T74" fmla="*/ 0 w 197"/>
                <a:gd name="T75" fmla="*/ 0 h 178"/>
                <a:gd name="T76" fmla="*/ 0 w 197"/>
                <a:gd name="T77" fmla="*/ 0 h 178"/>
                <a:gd name="T78" fmla="*/ 0 w 197"/>
                <a:gd name="T79" fmla="*/ 0 h 178"/>
                <a:gd name="T80" fmla="*/ 0 w 197"/>
                <a:gd name="T81" fmla="*/ 0 h 178"/>
                <a:gd name="T82" fmla="*/ 0 w 197"/>
                <a:gd name="T83" fmla="*/ 0 h 178"/>
                <a:gd name="T84" fmla="*/ 0 w 197"/>
                <a:gd name="T85" fmla="*/ 0 h 178"/>
                <a:gd name="T86" fmla="*/ 0 w 197"/>
                <a:gd name="T87" fmla="*/ 0 h 178"/>
                <a:gd name="T88" fmla="*/ 0 w 197"/>
                <a:gd name="T89" fmla="*/ 0 h 178"/>
                <a:gd name="T90" fmla="*/ 0 w 197"/>
                <a:gd name="T91" fmla="*/ 0 h 178"/>
                <a:gd name="T92" fmla="*/ 0 w 197"/>
                <a:gd name="T93" fmla="*/ 0 h 178"/>
                <a:gd name="T94" fmla="*/ 0 w 197"/>
                <a:gd name="T95" fmla="*/ 0 h 178"/>
                <a:gd name="T96" fmla="*/ 0 w 197"/>
                <a:gd name="T97" fmla="*/ 0 h 178"/>
                <a:gd name="T98" fmla="*/ 0 w 197"/>
                <a:gd name="T99" fmla="*/ 0 h 178"/>
                <a:gd name="T100" fmla="*/ 0 w 197"/>
                <a:gd name="T101" fmla="*/ 0 h 178"/>
                <a:gd name="T102" fmla="*/ 0 w 197"/>
                <a:gd name="T103" fmla="*/ 0 h 178"/>
                <a:gd name="T104" fmla="*/ 0 w 197"/>
                <a:gd name="T105" fmla="*/ 0 h 178"/>
                <a:gd name="T106" fmla="*/ 0 w 197"/>
                <a:gd name="T107" fmla="*/ 0 h 178"/>
                <a:gd name="T108" fmla="*/ 0 w 197"/>
                <a:gd name="T109" fmla="*/ 0 h 178"/>
                <a:gd name="T110" fmla="*/ 0 w 197"/>
                <a:gd name="T111" fmla="*/ 0 h 178"/>
                <a:gd name="T112" fmla="*/ 0 w 197"/>
                <a:gd name="T113" fmla="*/ 0 h 178"/>
                <a:gd name="T114" fmla="*/ 0 w 197"/>
                <a:gd name="T115" fmla="*/ 0 h 178"/>
                <a:gd name="T116" fmla="*/ 0 w 197"/>
                <a:gd name="T117" fmla="*/ 0 h 178"/>
                <a:gd name="T118" fmla="*/ 0 w 197"/>
                <a:gd name="T119" fmla="*/ 0 h 178"/>
                <a:gd name="T120" fmla="*/ 0 w 197"/>
                <a:gd name="T121" fmla="*/ 0 h 178"/>
                <a:gd name="T122" fmla="*/ 0 w 197"/>
                <a:gd name="T123" fmla="*/ 0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7"/>
                <a:gd name="T187" fmla="*/ 0 h 178"/>
                <a:gd name="T188" fmla="*/ 197 w 197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7" h="178">
                  <a:moveTo>
                    <a:pt x="191" y="178"/>
                  </a:moveTo>
                  <a:lnTo>
                    <a:pt x="192" y="174"/>
                  </a:lnTo>
                  <a:lnTo>
                    <a:pt x="193" y="172"/>
                  </a:lnTo>
                  <a:lnTo>
                    <a:pt x="196" y="169"/>
                  </a:lnTo>
                  <a:lnTo>
                    <a:pt x="197" y="167"/>
                  </a:lnTo>
                  <a:lnTo>
                    <a:pt x="189" y="159"/>
                  </a:lnTo>
                  <a:lnTo>
                    <a:pt x="181" y="152"/>
                  </a:lnTo>
                  <a:lnTo>
                    <a:pt x="177" y="146"/>
                  </a:lnTo>
                  <a:lnTo>
                    <a:pt x="176" y="138"/>
                  </a:lnTo>
                  <a:lnTo>
                    <a:pt x="175" y="124"/>
                  </a:lnTo>
                  <a:lnTo>
                    <a:pt x="172" y="103"/>
                  </a:lnTo>
                  <a:lnTo>
                    <a:pt x="168" y="82"/>
                  </a:lnTo>
                  <a:lnTo>
                    <a:pt x="164" y="68"/>
                  </a:lnTo>
                  <a:lnTo>
                    <a:pt x="160" y="62"/>
                  </a:lnTo>
                  <a:lnTo>
                    <a:pt x="156" y="58"/>
                  </a:lnTo>
                  <a:lnTo>
                    <a:pt x="155" y="61"/>
                  </a:lnTo>
                  <a:lnTo>
                    <a:pt x="156" y="67"/>
                  </a:lnTo>
                  <a:lnTo>
                    <a:pt x="159" y="81"/>
                  </a:lnTo>
                  <a:lnTo>
                    <a:pt x="160" y="98"/>
                  </a:lnTo>
                  <a:lnTo>
                    <a:pt x="160" y="116"/>
                  </a:lnTo>
                  <a:lnTo>
                    <a:pt x="159" y="128"/>
                  </a:lnTo>
                  <a:lnTo>
                    <a:pt x="154" y="126"/>
                  </a:lnTo>
                  <a:lnTo>
                    <a:pt x="149" y="122"/>
                  </a:lnTo>
                  <a:lnTo>
                    <a:pt x="143" y="119"/>
                  </a:lnTo>
                  <a:lnTo>
                    <a:pt x="138" y="116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2" y="104"/>
                  </a:lnTo>
                  <a:lnTo>
                    <a:pt x="120" y="101"/>
                  </a:lnTo>
                  <a:lnTo>
                    <a:pt x="114" y="89"/>
                  </a:lnTo>
                  <a:lnTo>
                    <a:pt x="110" y="73"/>
                  </a:lnTo>
                  <a:lnTo>
                    <a:pt x="106" y="56"/>
                  </a:lnTo>
                  <a:lnTo>
                    <a:pt x="105" y="42"/>
                  </a:lnTo>
                  <a:lnTo>
                    <a:pt x="105" y="32"/>
                  </a:lnTo>
                  <a:lnTo>
                    <a:pt x="104" y="22"/>
                  </a:lnTo>
                  <a:lnTo>
                    <a:pt x="102" y="13"/>
                  </a:lnTo>
                  <a:lnTo>
                    <a:pt x="98" y="7"/>
                  </a:lnTo>
                  <a:lnTo>
                    <a:pt x="96" y="3"/>
                  </a:lnTo>
                  <a:lnTo>
                    <a:pt x="95" y="5"/>
                  </a:lnTo>
                  <a:lnTo>
                    <a:pt x="96" y="10"/>
                  </a:lnTo>
                  <a:lnTo>
                    <a:pt x="97" y="17"/>
                  </a:lnTo>
                  <a:lnTo>
                    <a:pt x="98" y="26"/>
                  </a:lnTo>
                  <a:lnTo>
                    <a:pt x="97" y="33"/>
                  </a:lnTo>
                  <a:lnTo>
                    <a:pt x="96" y="41"/>
                  </a:lnTo>
                  <a:lnTo>
                    <a:pt x="95" y="47"/>
                  </a:lnTo>
                  <a:lnTo>
                    <a:pt x="95" y="56"/>
                  </a:lnTo>
                  <a:lnTo>
                    <a:pt x="96" y="68"/>
                  </a:lnTo>
                  <a:lnTo>
                    <a:pt x="98" y="81"/>
                  </a:lnTo>
                  <a:lnTo>
                    <a:pt x="100" y="89"/>
                  </a:lnTo>
                  <a:lnTo>
                    <a:pt x="87" y="78"/>
                  </a:lnTo>
                  <a:lnTo>
                    <a:pt x="72" y="64"/>
                  </a:lnTo>
                  <a:lnTo>
                    <a:pt x="58" y="49"/>
                  </a:lnTo>
                  <a:lnTo>
                    <a:pt x="43" y="36"/>
                  </a:lnTo>
                  <a:lnTo>
                    <a:pt x="29" y="22"/>
                  </a:lnTo>
                  <a:lnTo>
                    <a:pt x="17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16"/>
                  </a:lnTo>
                  <a:lnTo>
                    <a:pt x="18" y="25"/>
                  </a:lnTo>
                  <a:lnTo>
                    <a:pt x="26" y="35"/>
                  </a:lnTo>
                  <a:lnTo>
                    <a:pt x="33" y="43"/>
                  </a:lnTo>
                  <a:lnTo>
                    <a:pt x="38" y="51"/>
                  </a:lnTo>
                  <a:lnTo>
                    <a:pt x="43" y="57"/>
                  </a:lnTo>
                  <a:lnTo>
                    <a:pt x="46" y="62"/>
                  </a:lnTo>
                  <a:lnTo>
                    <a:pt x="50" y="66"/>
                  </a:lnTo>
                  <a:lnTo>
                    <a:pt x="54" y="71"/>
                  </a:lnTo>
                  <a:lnTo>
                    <a:pt x="60" y="77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80" y="93"/>
                  </a:lnTo>
                  <a:lnTo>
                    <a:pt x="87" y="97"/>
                  </a:lnTo>
                  <a:lnTo>
                    <a:pt x="91" y="99"/>
                  </a:lnTo>
                  <a:lnTo>
                    <a:pt x="85" y="99"/>
                  </a:lnTo>
                  <a:lnTo>
                    <a:pt x="80" y="99"/>
                  </a:lnTo>
                  <a:lnTo>
                    <a:pt x="73" y="99"/>
                  </a:lnTo>
                  <a:lnTo>
                    <a:pt x="67" y="98"/>
                  </a:lnTo>
                  <a:lnTo>
                    <a:pt x="60" y="97"/>
                  </a:lnTo>
                  <a:lnTo>
                    <a:pt x="54" y="94"/>
                  </a:lnTo>
                  <a:lnTo>
                    <a:pt x="50" y="93"/>
                  </a:lnTo>
                  <a:lnTo>
                    <a:pt x="46" y="91"/>
                  </a:lnTo>
                  <a:lnTo>
                    <a:pt x="41" y="87"/>
                  </a:lnTo>
                  <a:lnTo>
                    <a:pt x="35" y="87"/>
                  </a:lnTo>
                  <a:lnTo>
                    <a:pt x="33" y="89"/>
                  </a:lnTo>
                  <a:lnTo>
                    <a:pt x="37" y="94"/>
                  </a:lnTo>
                  <a:lnTo>
                    <a:pt x="42" y="98"/>
                  </a:lnTo>
                  <a:lnTo>
                    <a:pt x="50" y="102"/>
                  </a:lnTo>
                  <a:lnTo>
                    <a:pt x="59" y="107"/>
                  </a:lnTo>
                  <a:lnTo>
                    <a:pt x="69" y="111"/>
                  </a:lnTo>
                  <a:lnTo>
                    <a:pt x="81" y="114"/>
                  </a:lnTo>
                  <a:lnTo>
                    <a:pt x="92" y="117"/>
                  </a:lnTo>
                  <a:lnTo>
                    <a:pt x="104" y="119"/>
                  </a:lnTo>
                  <a:lnTo>
                    <a:pt x="113" y="119"/>
                  </a:lnTo>
                  <a:lnTo>
                    <a:pt x="118" y="121"/>
                  </a:lnTo>
                  <a:lnTo>
                    <a:pt x="123" y="123"/>
                  </a:lnTo>
                  <a:lnTo>
                    <a:pt x="130" y="127"/>
                  </a:lnTo>
                  <a:lnTo>
                    <a:pt x="135" y="131"/>
                  </a:lnTo>
                  <a:lnTo>
                    <a:pt x="141" y="134"/>
                  </a:lnTo>
                  <a:lnTo>
                    <a:pt x="146" y="138"/>
                  </a:lnTo>
                  <a:lnTo>
                    <a:pt x="150" y="142"/>
                  </a:lnTo>
                  <a:lnTo>
                    <a:pt x="154" y="146"/>
                  </a:lnTo>
                  <a:lnTo>
                    <a:pt x="149" y="148"/>
                  </a:lnTo>
                  <a:lnTo>
                    <a:pt x="141" y="150"/>
                  </a:lnTo>
                  <a:lnTo>
                    <a:pt x="133" y="152"/>
                  </a:lnTo>
                  <a:lnTo>
                    <a:pt x="123" y="153"/>
                  </a:lnTo>
                  <a:lnTo>
                    <a:pt x="114" y="154"/>
                  </a:lnTo>
                  <a:lnTo>
                    <a:pt x="106" y="154"/>
                  </a:lnTo>
                  <a:lnTo>
                    <a:pt x="98" y="154"/>
                  </a:lnTo>
                  <a:lnTo>
                    <a:pt x="92" y="153"/>
                  </a:lnTo>
                  <a:lnTo>
                    <a:pt x="84" y="153"/>
                  </a:lnTo>
                  <a:lnTo>
                    <a:pt x="79" y="154"/>
                  </a:lnTo>
                  <a:lnTo>
                    <a:pt x="81" y="157"/>
                  </a:lnTo>
                  <a:lnTo>
                    <a:pt x="93" y="160"/>
                  </a:lnTo>
                  <a:lnTo>
                    <a:pt x="102" y="162"/>
                  </a:lnTo>
                  <a:lnTo>
                    <a:pt x="113" y="163"/>
                  </a:lnTo>
                  <a:lnTo>
                    <a:pt x="125" y="163"/>
                  </a:lnTo>
                  <a:lnTo>
                    <a:pt x="135" y="162"/>
                  </a:lnTo>
                  <a:lnTo>
                    <a:pt x="146" y="162"/>
                  </a:lnTo>
                  <a:lnTo>
                    <a:pt x="156" y="162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76" y="162"/>
                  </a:lnTo>
                  <a:lnTo>
                    <a:pt x="183" y="167"/>
                  </a:lnTo>
                  <a:lnTo>
                    <a:pt x="187" y="172"/>
                  </a:lnTo>
                  <a:lnTo>
                    <a:pt x="191" y="17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8" name="Freeform 281"/>
            <p:cNvSpPr>
              <a:spLocks/>
            </p:cNvSpPr>
            <p:nvPr/>
          </p:nvSpPr>
          <p:spPr bwMode="auto">
            <a:xfrm>
              <a:off x="3427" y="2402"/>
              <a:ext cx="42" cy="90"/>
            </a:xfrm>
            <a:custGeom>
              <a:avLst/>
              <a:gdLst>
                <a:gd name="T0" fmla="*/ 0 w 123"/>
                <a:gd name="T1" fmla="*/ 0 h 271"/>
                <a:gd name="T2" fmla="*/ 0 w 123"/>
                <a:gd name="T3" fmla="*/ 0 h 271"/>
                <a:gd name="T4" fmla="*/ 0 w 123"/>
                <a:gd name="T5" fmla="*/ 0 h 271"/>
                <a:gd name="T6" fmla="*/ 0 w 123"/>
                <a:gd name="T7" fmla="*/ 0 h 271"/>
                <a:gd name="T8" fmla="*/ 0 w 123"/>
                <a:gd name="T9" fmla="*/ 0 h 271"/>
                <a:gd name="T10" fmla="*/ 0 w 123"/>
                <a:gd name="T11" fmla="*/ 0 h 271"/>
                <a:gd name="T12" fmla="*/ 0 w 123"/>
                <a:gd name="T13" fmla="*/ 0 h 271"/>
                <a:gd name="T14" fmla="*/ 0 w 123"/>
                <a:gd name="T15" fmla="*/ 0 h 271"/>
                <a:gd name="T16" fmla="*/ 0 w 123"/>
                <a:gd name="T17" fmla="*/ 0 h 271"/>
                <a:gd name="T18" fmla="*/ 0 w 123"/>
                <a:gd name="T19" fmla="*/ 0 h 271"/>
                <a:gd name="T20" fmla="*/ 0 w 123"/>
                <a:gd name="T21" fmla="*/ 0 h 271"/>
                <a:gd name="T22" fmla="*/ 0 w 123"/>
                <a:gd name="T23" fmla="*/ 0 h 271"/>
                <a:gd name="T24" fmla="*/ 0 w 123"/>
                <a:gd name="T25" fmla="*/ 0 h 271"/>
                <a:gd name="T26" fmla="*/ 0 w 123"/>
                <a:gd name="T27" fmla="*/ 0 h 271"/>
                <a:gd name="T28" fmla="*/ 0 w 123"/>
                <a:gd name="T29" fmla="*/ 0 h 271"/>
                <a:gd name="T30" fmla="*/ 0 w 123"/>
                <a:gd name="T31" fmla="*/ 0 h 271"/>
                <a:gd name="T32" fmla="*/ 0 w 123"/>
                <a:gd name="T33" fmla="*/ 0 h 271"/>
                <a:gd name="T34" fmla="*/ 0 w 123"/>
                <a:gd name="T35" fmla="*/ 0 h 271"/>
                <a:gd name="T36" fmla="*/ 0 w 123"/>
                <a:gd name="T37" fmla="*/ 0 h 271"/>
                <a:gd name="T38" fmla="*/ 0 w 123"/>
                <a:gd name="T39" fmla="*/ 0 h 271"/>
                <a:gd name="T40" fmla="*/ 0 w 123"/>
                <a:gd name="T41" fmla="*/ 0 h 271"/>
                <a:gd name="T42" fmla="*/ 0 w 123"/>
                <a:gd name="T43" fmla="*/ 0 h 271"/>
                <a:gd name="T44" fmla="*/ 0 w 123"/>
                <a:gd name="T45" fmla="*/ 0 h 271"/>
                <a:gd name="T46" fmla="*/ 0 w 123"/>
                <a:gd name="T47" fmla="*/ 0 h 271"/>
                <a:gd name="T48" fmla="*/ 0 w 123"/>
                <a:gd name="T49" fmla="*/ 0 h 271"/>
                <a:gd name="T50" fmla="*/ 0 w 123"/>
                <a:gd name="T51" fmla="*/ 0 h 271"/>
                <a:gd name="T52" fmla="*/ 0 w 123"/>
                <a:gd name="T53" fmla="*/ 0 h 271"/>
                <a:gd name="T54" fmla="*/ 0 w 123"/>
                <a:gd name="T55" fmla="*/ 0 h 271"/>
                <a:gd name="T56" fmla="*/ 0 w 123"/>
                <a:gd name="T57" fmla="*/ 0 h 271"/>
                <a:gd name="T58" fmla="*/ 0 w 123"/>
                <a:gd name="T59" fmla="*/ 0 h 271"/>
                <a:gd name="T60" fmla="*/ 0 w 123"/>
                <a:gd name="T61" fmla="*/ 0 h 271"/>
                <a:gd name="T62" fmla="*/ 0 w 123"/>
                <a:gd name="T63" fmla="*/ 0 h 271"/>
                <a:gd name="T64" fmla="*/ 0 w 123"/>
                <a:gd name="T65" fmla="*/ 0 h 271"/>
                <a:gd name="T66" fmla="*/ 0 w 123"/>
                <a:gd name="T67" fmla="*/ 0 h 271"/>
                <a:gd name="T68" fmla="*/ 0 w 123"/>
                <a:gd name="T69" fmla="*/ 0 h 271"/>
                <a:gd name="T70" fmla="*/ 0 w 123"/>
                <a:gd name="T71" fmla="*/ 0 h 271"/>
                <a:gd name="T72" fmla="*/ 0 w 123"/>
                <a:gd name="T73" fmla="*/ 0 h 271"/>
                <a:gd name="T74" fmla="*/ 0 w 123"/>
                <a:gd name="T75" fmla="*/ 0 h 271"/>
                <a:gd name="T76" fmla="*/ 0 w 123"/>
                <a:gd name="T77" fmla="*/ 0 h 271"/>
                <a:gd name="T78" fmla="*/ 0 w 123"/>
                <a:gd name="T79" fmla="*/ 0 h 271"/>
                <a:gd name="T80" fmla="*/ 0 w 123"/>
                <a:gd name="T81" fmla="*/ 0 h 271"/>
                <a:gd name="T82" fmla="*/ 0 w 123"/>
                <a:gd name="T83" fmla="*/ 0 h 271"/>
                <a:gd name="T84" fmla="*/ 0 w 123"/>
                <a:gd name="T85" fmla="*/ 0 h 271"/>
                <a:gd name="T86" fmla="*/ 0 w 123"/>
                <a:gd name="T87" fmla="*/ 0 h 271"/>
                <a:gd name="T88" fmla="*/ 0 w 123"/>
                <a:gd name="T89" fmla="*/ 0 h 271"/>
                <a:gd name="T90" fmla="*/ 0 w 123"/>
                <a:gd name="T91" fmla="*/ 0 h 271"/>
                <a:gd name="T92" fmla="*/ 0 w 123"/>
                <a:gd name="T93" fmla="*/ 0 h 271"/>
                <a:gd name="T94" fmla="*/ 0 w 123"/>
                <a:gd name="T95" fmla="*/ 0 h 27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"/>
                <a:gd name="T145" fmla="*/ 0 h 271"/>
                <a:gd name="T146" fmla="*/ 123 w 123"/>
                <a:gd name="T147" fmla="*/ 271 h 27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" h="271">
                  <a:moveTo>
                    <a:pt x="0" y="233"/>
                  </a:moveTo>
                  <a:lnTo>
                    <a:pt x="8" y="228"/>
                  </a:lnTo>
                  <a:lnTo>
                    <a:pt x="14" y="223"/>
                  </a:lnTo>
                  <a:lnTo>
                    <a:pt x="17" y="216"/>
                  </a:lnTo>
                  <a:lnTo>
                    <a:pt x="20" y="210"/>
                  </a:lnTo>
                  <a:lnTo>
                    <a:pt x="23" y="212"/>
                  </a:lnTo>
                  <a:lnTo>
                    <a:pt x="25" y="215"/>
                  </a:lnTo>
                  <a:lnTo>
                    <a:pt x="27" y="215"/>
                  </a:lnTo>
                  <a:lnTo>
                    <a:pt x="29" y="216"/>
                  </a:lnTo>
                  <a:lnTo>
                    <a:pt x="31" y="212"/>
                  </a:lnTo>
                  <a:lnTo>
                    <a:pt x="33" y="202"/>
                  </a:lnTo>
                  <a:lnTo>
                    <a:pt x="33" y="192"/>
                  </a:lnTo>
                  <a:lnTo>
                    <a:pt x="32" y="186"/>
                  </a:lnTo>
                  <a:lnTo>
                    <a:pt x="24" y="174"/>
                  </a:lnTo>
                  <a:lnTo>
                    <a:pt x="14" y="152"/>
                  </a:lnTo>
                  <a:lnTo>
                    <a:pt x="4" y="131"/>
                  </a:lnTo>
                  <a:lnTo>
                    <a:pt x="0" y="119"/>
                  </a:lnTo>
                  <a:lnTo>
                    <a:pt x="2" y="111"/>
                  </a:lnTo>
                  <a:lnTo>
                    <a:pt x="3" y="106"/>
                  </a:lnTo>
                  <a:lnTo>
                    <a:pt x="4" y="108"/>
                  </a:lnTo>
                  <a:lnTo>
                    <a:pt x="6" y="112"/>
                  </a:lnTo>
                  <a:lnTo>
                    <a:pt x="10" y="125"/>
                  </a:lnTo>
                  <a:lnTo>
                    <a:pt x="17" y="141"/>
                  </a:lnTo>
                  <a:lnTo>
                    <a:pt x="28" y="156"/>
                  </a:lnTo>
                  <a:lnTo>
                    <a:pt x="37" y="165"/>
                  </a:lnTo>
                  <a:lnTo>
                    <a:pt x="43" y="150"/>
                  </a:lnTo>
                  <a:lnTo>
                    <a:pt x="48" y="127"/>
                  </a:lnTo>
                  <a:lnTo>
                    <a:pt x="50" y="105"/>
                  </a:lnTo>
                  <a:lnTo>
                    <a:pt x="49" y="90"/>
                  </a:lnTo>
                  <a:lnTo>
                    <a:pt x="46" y="76"/>
                  </a:lnTo>
                  <a:lnTo>
                    <a:pt x="44" y="59"/>
                  </a:lnTo>
                  <a:lnTo>
                    <a:pt x="44" y="43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49" y="48"/>
                  </a:lnTo>
                  <a:lnTo>
                    <a:pt x="52" y="59"/>
                  </a:lnTo>
                  <a:lnTo>
                    <a:pt x="54" y="70"/>
                  </a:lnTo>
                  <a:lnTo>
                    <a:pt x="57" y="76"/>
                  </a:lnTo>
                  <a:lnTo>
                    <a:pt x="64" y="59"/>
                  </a:lnTo>
                  <a:lnTo>
                    <a:pt x="71" y="36"/>
                  </a:lnTo>
                  <a:lnTo>
                    <a:pt x="81" y="16"/>
                  </a:lnTo>
                  <a:lnTo>
                    <a:pt x="93" y="3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99" y="4"/>
                  </a:lnTo>
                  <a:lnTo>
                    <a:pt x="94" y="8"/>
                  </a:lnTo>
                  <a:lnTo>
                    <a:pt x="87" y="20"/>
                  </a:lnTo>
                  <a:lnTo>
                    <a:pt x="79" y="40"/>
                  </a:lnTo>
                  <a:lnTo>
                    <a:pt x="73" y="61"/>
                  </a:lnTo>
                  <a:lnTo>
                    <a:pt x="69" y="75"/>
                  </a:lnTo>
                  <a:lnTo>
                    <a:pt x="77" y="74"/>
                  </a:lnTo>
                  <a:lnTo>
                    <a:pt x="87" y="71"/>
                  </a:lnTo>
                  <a:lnTo>
                    <a:pt x="96" y="68"/>
                  </a:lnTo>
                  <a:lnTo>
                    <a:pt x="103" y="64"/>
                  </a:lnTo>
                  <a:lnTo>
                    <a:pt x="107" y="60"/>
                  </a:lnTo>
                  <a:lnTo>
                    <a:pt x="110" y="60"/>
                  </a:lnTo>
                  <a:lnTo>
                    <a:pt x="110" y="63"/>
                  </a:lnTo>
                  <a:lnTo>
                    <a:pt x="106" y="66"/>
                  </a:lnTo>
                  <a:lnTo>
                    <a:pt x="102" y="69"/>
                  </a:lnTo>
                  <a:lnTo>
                    <a:pt x="98" y="73"/>
                  </a:lnTo>
                  <a:lnTo>
                    <a:pt x="93" y="76"/>
                  </a:lnTo>
                  <a:lnTo>
                    <a:pt x="86" y="80"/>
                  </a:lnTo>
                  <a:lnTo>
                    <a:pt x="79" y="84"/>
                  </a:lnTo>
                  <a:lnTo>
                    <a:pt x="74" y="88"/>
                  </a:lnTo>
                  <a:lnTo>
                    <a:pt x="70" y="90"/>
                  </a:lnTo>
                  <a:lnTo>
                    <a:pt x="66" y="93"/>
                  </a:lnTo>
                  <a:lnTo>
                    <a:pt x="64" y="112"/>
                  </a:lnTo>
                  <a:lnTo>
                    <a:pt x="58" y="135"/>
                  </a:lnTo>
                  <a:lnTo>
                    <a:pt x="54" y="155"/>
                  </a:lnTo>
                  <a:lnTo>
                    <a:pt x="50" y="166"/>
                  </a:lnTo>
                  <a:lnTo>
                    <a:pt x="60" y="166"/>
                  </a:lnTo>
                  <a:lnTo>
                    <a:pt x="69" y="165"/>
                  </a:lnTo>
                  <a:lnTo>
                    <a:pt x="78" y="164"/>
                  </a:lnTo>
                  <a:lnTo>
                    <a:pt x="87" y="162"/>
                  </a:lnTo>
                  <a:lnTo>
                    <a:pt x="95" y="161"/>
                  </a:lnTo>
                  <a:lnTo>
                    <a:pt x="103" y="159"/>
                  </a:lnTo>
                  <a:lnTo>
                    <a:pt x="108" y="157"/>
                  </a:lnTo>
                  <a:lnTo>
                    <a:pt x="112" y="155"/>
                  </a:lnTo>
                  <a:lnTo>
                    <a:pt x="116" y="152"/>
                  </a:lnTo>
                  <a:lnTo>
                    <a:pt x="118" y="152"/>
                  </a:lnTo>
                  <a:lnTo>
                    <a:pt x="118" y="154"/>
                  </a:lnTo>
                  <a:lnTo>
                    <a:pt x="114" y="157"/>
                  </a:lnTo>
                  <a:lnTo>
                    <a:pt x="110" y="160"/>
                  </a:lnTo>
                  <a:lnTo>
                    <a:pt x="103" y="164"/>
                  </a:lnTo>
                  <a:lnTo>
                    <a:pt x="94" y="169"/>
                  </a:lnTo>
                  <a:lnTo>
                    <a:pt x="85" y="172"/>
                  </a:lnTo>
                  <a:lnTo>
                    <a:pt x="74" y="176"/>
                  </a:lnTo>
                  <a:lnTo>
                    <a:pt x="65" y="180"/>
                  </a:lnTo>
                  <a:lnTo>
                    <a:pt x="58" y="184"/>
                  </a:lnTo>
                  <a:lnTo>
                    <a:pt x="53" y="185"/>
                  </a:lnTo>
                  <a:lnTo>
                    <a:pt x="48" y="190"/>
                  </a:lnTo>
                  <a:lnTo>
                    <a:pt x="44" y="200"/>
                  </a:lnTo>
                  <a:lnTo>
                    <a:pt x="43" y="210"/>
                  </a:lnTo>
                  <a:lnTo>
                    <a:pt x="41" y="217"/>
                  </a:lnTo>
                  <a:lnTo>
                    <a:pt x="44" y="221"/>
                  </a:lnTo>
                  <a:lnTo>
                    <a:pt x="52" y="222"/>
                  </a:lnTo>
                  <a:lnTo>
                    <a:pt x="60" y="222"/>
                  </a:lnTo>
                  <a:lnTo>
                    <a:pt x="66" y="221"/>
                  </a:lnTo>
                  <a:lnTo>
                    <a:pt x="73" y="217"/>
                  </a:lnTo>
                  <a:lnTo>
                    <a:pt x="81" y="215"/>
                  </a:lnTo>
                  <a:lnTo>
                    <a:pt x="89" y="211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07" y="201"/>
                  </a:lnTo>
                  <a:lnTo>
                    <a:pt x="112" y="199"/>
                  </a:lnTo>
                  <a:lnTo>
                    <a:pt x="115" y="196"/>
                  </a:lnTo>
                  <a:lnTo>
                    <a:pt x="119" y="192"/>
                  </a:lnTo>
                  <a:lnTo>
                    <a:pt x="123" y="191"/>
                  </a:lnTo>
                  <a:lnTo>
                    <a:pt x="123" y="194"/>
                  </a:lnTo>
                  <a:lnTo>
                    <a:pt x="119" y="200"/>
                  </a:lnTo>
                  <a:lnTo>
                    <a:pt x="115" y="205"/>
                  </a:lnTo>
                  <a:lnTo>
                    <a:pt x="110" y="211"/>
                  </a:lnTo>
                  <a:lnTo>
                    <a:pt x="104" y="217"/>
                  </a:lnTo>
                  <a:lnTo>
                    <a:pt x="99" y="225"/>
                  </a:lnTo>
                  <a:lnTo>
                    <a:pt x="93" y="231"/>
                  </a:lnTo>
                  <a:lnTo>
                    <a:pt x="87" y="237"/>
                  </a:lnTo>
                  <a:lnTo>
                    <a:pt x="82" y="242"/>
                  </a:lnTo>
                  <a:lnTo>
                    <a:pt x="78" y="245"/>
                  </a:lnTo>
                  <a:lnTo>
                    <a:pt x="77" y="241"/>
                  </a:lnTo>
                  <a:lnTo>
                    <a:pt x="75" y="237"/>
                  </a:lnTo>
                  <a:lnTo>
                    <a:pt x="73" y="233"/>
                  </a:lnTo>
                  <a:lnTo>
                    <a:pt x="70" y="230"/>
                  </a:lnTo>
                  <a:lnTo>
                    <a:pt x="64" y="225"/>
                  </a:lnTo>
                  <a:lnTo>
                    <a:pt x="53" y="223"/>
                  </a:lnTo>
                  <a:lnTo>
                    <a:pt x="43" y="225"/>
                  </a:lnTo>
                  <a:lnTo>
                    <a:pt x="33" y="228"/>
                  </a:lnTo>
                  <a:lnTo>
                    <a:pt x="28" y="235"/>
                  </a:lnTo>
                  <a:lnTo>
                    <a:pt x="27" y="240"/>
                  </a:lnTo>
                  <a:lnTo>
                    <a:pt x="27" y="245"/>
                  </a:lnTo>
                  <a:lnTo>
                    <a:pt x="28" y="250"/>
                  </a:lnTo>
                  <a:lnTo>
                    <a:pt x="21" y="257"/>
                  </a:lnTo>
                  <a:lnTo>
                    <a:pt x="14" y="263"/>
                  </a:lnTo>
                  <a:lnTo>
                    <a:pt x="7" y="268"/>
                  </a:lnTo>
                  <a:lnTo>
                    <a:pt x="3" y="271"/>
                  </a:lnTo>
                  <a:lnTo>
                    <a:pt x="10" y="262"/>
                  </a:lnTo>
                  <a:lnTo>
                    <a:pt x="16" y="253"/>
                  </a:lnTo>
                  <a:lnTo>
                    <a:pt x="20" y="246"/>
                  </a:lnTo>
                  <a:lnTo>
                    <a:pt x="19" y="240"/>
                  </a:lnTo>
                  <a:lnTo>
                    <a:pt x="15" y="236"/>
                  </a:lnTo>
                  <a:lnTo>
                    <a:pt x="11" y="232"/>
                  </a:lnTo>
                  <a:lnTo>
                    <a:pt x="7" y="23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9" name="Freeform 282"/>
            <p:cNvSpPr>
              <a:spLocks/>
            </p:cNvSpPr>
            <p:nvPr/>
          </p:nvSpPr>
          <p:spPr bwMode="auto">
            <a:xfrm>
              <a:off x="3418" y="2451"/>
              <a:ext cx="8" cy="12"/>
            </a:xfrm>
            <a:custGeom>
              <a:avLst/>
              <a:gdLst>
                <a:gd name="T0" fmla="*/ 0 w 22"/>
                <a:gd name="T1" fmla="*/ 0 h 35"/>
                <a:gd name="T2" fmla="*/ 0 w 22"/>
                <a:gd name="T3" fmla="*/ 0 h 35"/>
                <a:gd name="T4" fmla="*/ 0 w 22"/>
                <a:gd name="T5" fmla="*/ 0 h 35"/>
                <a:gd name="T6" fmla="*/ 0 w 22"/>
                <a:gd name="T7" fmla="*/ 0 h 35"/>
                <a:gd name="T8" fmla="*/ 0 w 22"/>
                <a:gd name="T9" fmla="*/ 0 h 35"/>
                <a:gd name="T10" fmla="*/ 0 w 22"/>
                <a:gd name="T11" fmla="*/ 0 h 35"/>
                <a:gd name="T12" fmla="*/ 0 w 22"/>
                <a:gd name="T13" fmla="*/ 0 h 35"/>
                <a:gd name="T14" fmla="*/ 0 w 22"/>
                <a:gd name="T15" fmla="*/ 0 h 35"/>
                <a:gd name="T16" fmla="*/ 0 w 22"/>
                <a:gd name="T17" fmla="*/ 0 h 35"/>
                <a:gd name="T18" fmla="*/ 0 w 22"/>
                <a:gd name="T19" fmla="*/ 0 h 35"/>
                <a:gd name="T20" fmla="*/ 0 w 22"/>
                <a:gd name="T21" fmla="*/ 0 h 35"/>
                <a:gd name="T22" fmla="*/ 0 w 22"/>
                <a:gd name="T23" fmla="*/ 0 h 35"/>
                <a:gd name="T24" fmla="*/ 0 w 22"/>
                <a:gd name="T25" fmla="*/ 0 h 35"/>
                <a:gd name="T26" fmla="*/ 0 w 22"/>
                <a:gd name="T27" fmla="*/ 0 h 35"/>
                <a:gd name="T28" fmla="*/ 0 w 22"/>
                <a:gd name="T29" fmla="*/ 0 h 35"/>
                <a:gd name="T30" fmla="*/ 0 w 22"/>
                <a:gd name="T31" fmla="*/ 0 h 35"/>
                <a:gd name="T32" fmla="*/ 0 w 22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22" y="32"/>
                  </a:moveTo>
                  <a:lnTo>
                    <a:pt x="17" y="31"/>
                  </a:lnTo>
                  <a:lnTo>
                    <a:pt x="12" y="31"/>
                  </a:lnTo>
                  <a:lnTo>
                    <a:pt x="8" y="34"/>
                  </a:lnTo>
                  <a:lnTo>
                    <a:pt x="4" y="35"/>
                  </a:lnTo>
                  <a:lnTo>
                    <a:pt x="3" y="2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7" y="11"/>
                  </a:lnTo>
                  <a:lnTo>
                    <a:pt x="11" y="19"/>
                  </a:lnTo>
                  <a:lnTo>
                    <a:pt x="16" y="26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0" name="Freeform 283"/>
            <p:cNvSpPr>
              <a:spLocks/>
            </p:cNvSpPr>
            <p:nvPr/>
          </p:nvSpPr>
          <p:spPr bwMode="auto">
            <a:xfrm>
              <a:off x="3475" y="2449"/>
              <a:ext cx="134" cy="74"/>
            </a:xfrm>
            <a:custGeom>
              <a:avLst/>
              <a:gdLst>
                <a:gd name="T0" fmla="*/ 0 w 390"/>
                <a:gd name="T1" fmla="*/ 0 h 225"/>
                <a:gd name="T2" fmla="*/ 0 w 390"/>
                <a:gd name="T3" fmla="*/ 0 h 225"/>
                <a:gd name="T4" fmla="*/ 0 w 390"/>
                <a:gd name="T5" fmla="*/ 0 h 225"/>
                <a:gd name="T6" fmla="*/ 0 w 390"/>
                <a:gd name="T7" fmla="*/ 0 h 225"/>
                <a:gd name="T8" fmla="*/ 0 w 390"/>
                <a:gd name="T9" fmla="*/ 0 h 225"/>
                <a:gd name="T10" fmla="*/ 0 w 390"/>
                <a:gd name="T11" fmla="*/ 0 h 225"/>
                <a:gd name="T12" fmla="*/ 0 w 390"/>
                <a:gd name="T13" fmla="*/ 0 h 225"/>
                <a:gd name="T14" fmla="*/ 0 w 390"/>
                <a:gd name="T15" fmla="*/ 0 h 225"/>
                <a:gd name="T16" fmla="*/ 0 w 390"/>
                <a:gd name="T17" fmla="*/ 0 h 225"/>
                <a:gd name="T18" fmla="*/ 0 w 390"/>
                <a:gd name="T19" fmla="*/ 0 h 225"/>
                <a:gd name="T20" fmla="*/ 0 w 390"/>
                <a:gd name="T21" fmla="*/ 0 h 225"/>
                <a:gd name="T22" fmla="*/ 0 w 390"/>
                <a:gd name="T23" fmla="*/ 0 h 225"/>
                <a:gd name="T24" fmla="*/ 0 w 390"/>
                <a:gd name="T25" fmla="*/ 0 h 225"/>
                <a:gd name="T26" fmla="*/ 0 w 390"/>
                <a:gd name="T27" fmla="*/ 0 h 225"/>
                <a:gd name="T28" fmla="*/ 0 w 390"/>
                <a:gd name="T29" fmla="*/ 0 h 225"/>
                <a:gd name="T30" fmla="*/ 0 w 390"/>
                <a:gd name="T31" fmla="*/ 0 h 225"/>
                <a:gd name="T32" fmla="*/ 0 w 390"/>
                <a:gd name="T33" fmla="*/ 0 h 225"/>
                <a:gd name="T34" fmla="*/ 0 w 390"/>
                <a:gd name="T35" fmla="*/ 0 h 225"/>
                <a:gd name="T36" fmla="*/ 0 w 390"/>
                <a:gd name="T37" fmla="*/ 0 h 225"/>
                <a:gd name="T38" fmla="*/ 0 w 390"/>
                <a:gd name="T39" fmla="*/ 0 h 225"/>
                <a:gd name="T40" fmla="*/ 0 w 390"/>
                <a:gd name="T41" fmla="*/ 0 h 225"/>
                <a:gd name="T42" fmla="*/ 0 w 390"/>
                <a:gd name="T43" fmla="*/ 0 h 225"/>
                <a:gd name="T44" fmla="*/ 0 w 390"/>
                <a:gd name="T45" fmla="*/ 0 h 225"/>
                <a:gd name="T46" fmla="*/ 0 w 390"/>
                <a:gd name="T47" fmla="*/ 0 h 225"/>
                <a:gd name="T48" fmla="*/ 0 w 390"/>
                <a:gd name="T49" fmla="*/ 0 h 225"/>
                <a:gd name="T50" fmla="*/ 0 w 390"/>
                <a:gd name="T51" fmla="*/ 0 h 225"/>
                <a:gd name="T52" fmla="*/ 0 w 390"/>
                <a:gd name="T53" fmla="*/ 0 h 225"/>
                <a:gd name="T54" fmla="*/ 0 w 390"/>
                <a:gd name="T55" fmla="*/ 0 h 225"/>
                <a:gd name="T56" fmla="*/ 0 w 390"/>
                <a:gd name="T57" fmla="*/ 0 h 225"/>
                <a:gd name="T58" fmla="*/ 0 w 390"/>
                <a:gd name="T59" fmla="*/ 0 h 225"/>
                <a:gd name="T60" fmla="*/ 0 w 390"/>
                <a:gd name="T61" fmla="*/ 0 h 225"/>
                <a:gd name="T62" fmla="*/ 0 w 390"/>
                <a:gd name="T63" fmla="*/ 0 h 225"/>
                <a:gd name="T64" fmla="*/ 0 w 390"/>
                <a:gd name="T65" fmla="*/ 0 h 225"/>
                <a:gd name="T66" fmla="*/ 0 w 390"/>
                <a:gd name="T67" fmla="*/ 0 h 225"/>
                <a:gd name="T68" fmla="*/ 0 w 390"/>
                <a:gd name="T69" fmla="*/ 0 h 225"/>
                <a:gd name="T70" fmla="*/ 0 w 390"/>
                <a:gd name="T71" fmla="*/ 0 h 225"/>
                <a:gd name="T72" fmla="*/ 0 w 390"/>
                <a:gd name="T73" fmla="*/ 0 h 225"/>
                <a:gd name="T74" fmla="*/ 0 w 390"/>
                <a:gd name="T75" fmla="*/ 0 h 225"/>
                <a:gd name="T76" fmla="*/ 0 w 390"/>
                <a:gd name="T77" fmla="*/ 0 h 225"/>
                <a:gd name="T78" fmla="*/ 0 w 390"/>
                <a:gd name="T79" fmla="*/ 0 h 225"/>
                <a:gd name="T80" fmla="*/ 0 w 390"/>
                <a:gd name="T81" fmla="*/ 0 h 225"/>
                <a:gd name="T82" fmla="*/ 0 w 390"/>
                <a:gd name="T83" fmla="*/ 0 h 225"/>
                <a:gd name="T84" fmla="*/ 0 w 390"/>
                <a:gd name="T85" fmla="*/ 0 h 225"/>
                <a:gd name="T86" fmla="*/ 0 w 390"/>
                <a:gd name="T87" fmla="*/ 0 h 225"/>
                <a:gd name="T88" fmla="*/ 0 w 390"/>
                <a:gd name="T89" fmla="*/ 0 h 225"/>
                <a:gd name="T90" fmla="*/ 0 w 390"/>
                <a:gd name="T91" fmla="*/ 0 h 225"/>
                <a:gd name="T92" fmla="*/ 0 w 390"/>
                <a:gd name="T93" fmla="*/ 0 h 225"/>
                <a:gd name="T94" fmla="*/ 0 w 390"/>
                <a:gd name="T95" fmla="*/ 0 h 225"/>
                <a:gd name="T96" fmla="*/ 0 w 390"/>
                <a:gd name="T97" fmla="*/ 0 h 225"/>
                <a:gd name="T98" fmla="*/ 0 w 390"/>
                <a:gd name="T99" fmla="*/ 0 h 225"/>
                <a:gd name="T100" fmla="*/ 0 w 390"/>
                <a:gd name="T101" fmla="*/ 0 h 225"/>
                <a:gd name="T102" fmla="*/ 0 w 390"/>
                <a:gd name="T103" fmla="*/ 0 h 225"/>
                <a:gd name="T104" fmla="*/ 0 w 390"/>
                <a:gd name="T105" fmla="*/ 0 h 225"/>
                <a:gd name="T106" fmla="*/ 0 w 390"/>
                <a:gd name="T107" fmla="*/ 0 h 225"/>
                <a:gd name="T108" fmla="*/ 0 w 390"/>
                <a:gd name="T109" fmla="*/ 0 h 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0"/>
                <a:gd name="T166" fmla="*/ 0 h 225"/>
                <a:gd name="T167" fmla="*/ 390 w 390"/>
                <a:gd name="T168" fmla="*/ 225 h 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0" h="225">
                  <a:moveTo>
                    <a:pt x="16" y="174"/>
                  </a:moveTo>
                  <a:lnTo>
                    <a:pt x="21" y="170"/>
                  </a:lnTo>
                  <a:lnTo>
                    <a:pt x="29" y="164"/>
                  </a:lnTo>
                  <a:lnTo>
                    <a:pt x="38" y="159"/>
                  </a:lnTo>
                  <a:lnTo>
                    <a:pt x="49" y="152"/>
                  </a:lnTo>
                  <a:lnTo>
                    <a:pt x="59" y="147"/>
                  </a:lnTo>
                  <a:lnTo>
                    <a:pt x="68" y="141"/>
                  </a:lnTo>
                  <a:lnTo>
                    <a:pt x="75" y="137"/>
                  </a:lnTo>
                  <a:lnTo>
                    <a:pt x="78" y="134"/>
                  </a:lnTo>
                  <a:lnTo>
                    <a:pt x="82" y="122"/>
                  </a:lnTo>
                  <a:lnTo>
                    <a:pt x="88" y="104"/>
                  </a:lnTo>
                  <a:lnTo>
                    <a:pt x="97" y="84"/>
                  </a:lnTo>
                  <a:lnTo>
                    <a:pt x="105" y="69"/>
                  </a:lnTo>
                  <a:lnTo>
                    <a:pt x="111" y="61"/>
                  </a:lnTo>
                  <a:lnTo>
                    <a:pt x="117" y="53"/>
                  </a:lnTo>
                  <a:lnTo>
                    <a:pt x="126" y="43"/>
                  </a:lnTo>
                  <a:lnTo>
                    <a:pt x="136" y="31"/>
                  </a:lnTo>
                  <a:lnTo>
                    <a:pt x="146" y="21"/>
                  </a:lnTo>
                  <a:lnTo>
                    <a:pt x="155" y="11"/>
                  </a:lnTo>
                  <a:lnTo>
                    <a:pt x="163" y="5"/>
                  </a:lnTo>
                  <a:lnTo>
                    <a:pt x="169" y="1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5" y="4"/>
                  </a:lnTo>
                  <a:lnTo>
                    <a:pt x="171" y="8"/>
                  </a:lnTo>
                  <a:lnTo>
                    <a:pt x="167" y="11"/>
                  </a:lnTo>
                  <a:lnTo>
                    <a:pt x="161" y="19"/>
                  </a:lnTo>
                  <a:lnTo>
                    <a:pt x="151" y="28"/>
                  </a:lnTo>
                  <a:lnTo>
                    <a:pt x="142" y="39"/>
                  </a:lnTo>
                  <a:lnTo>
                    <a:pt x="132" y="50"/>
                  </a:lnTo>
                  <a:lnTo>
                    <a:pt x="122" y="60"/>
                  </a:lnTo>
                  <a:lnTo>
                    <a:pt x="116" y="70"/>
                  </a:lnTo>
                  <a:lnTo>
                    <a:pt x="112" y="76"/>
                  </a:lnTo>
                  <a:lnTo>
                    <a:pt x="107" y="87"/>
                  </a:lnTo>
                  <a:lnTo>
                    <a:pt x="103" y="99"/>
                  </a:lnTo>
                  <a:lnTo>
                    <a:pt x="101" y="111"/>
                  </a:lnTo>
                  <a:lnTo>
                    <a:pt x="100" y="119"/>
                  </a:lnTo>
                  <a:lnTo>
                    <a:pt x="100" y="122"/>
                  </a:lnTo>
                  <a:lnTo>
                    <a:pt x="101" y="122"/>
                  </a:lnTo>
                  <a:lnTo>
                    <a:pt x="104" y="121"/>
                  </a:lnTo>
                  <a:lnTo>
                    <a:pt x="111" y="119"/>
                  </a:lnTo>
                  <a:lnTo>
                    <a:pt x="116" y="116"/>
                  </a:lnTo>
                  <a:lnTo>
                    <a:pt x="121" y="111"/>
                  </a:lnTo>
                  <a:lnTo>
                    <a:pt x="129" y="106"/>
                  </a:lnTo>
                  <a:lnTo>
                    <a:pt x="137" y="101"/>
                  </a:lnTo>
                  <a:lnTo>
                    <a:pt x="145" y="96"/>
                  </a:lnTo>
                  <a:lnTo>
                    <a:pt x="151" y="91"/>
                  </a:lnTo>
                  <a:lnTo>
                    <a:pt x="158" y="87"/>
                  </a:lnTo>
                  <a:lnTo>
                    <a:pt x="162" y="86"/>
                  </a:lnTo>
                  <a:lnTo>
                    <a:pt x="170" y="73"/>
                  </a:lnTo>
                  <a:lnTo>
                    <a:pt x="182" y="59"/>
                  </a:lnTo>
                  <a:lnTo>
                    <a:pt x="196" y="45"/>
                  </a:lnTo>
                  <a:lnTo>
                    <a:pt x="212" y="33"/>
                  </a:lnTo>
                  <a:lnTo>
                    <a:pt x="226" y="23"/>
                  </a:lnTo>
                  <a:lnTo>
                    <a:pt x="241" y="13"/>
                  </a:lnTo>
                  <a:lnTo>
                    <a:pt x="253" y="8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5" y="3"/>
                  </a:lnTo>
                  <a:lnTo>
                    <a:pt x="274" y="4"/>
                  </a:lnTo>
                  <a:lnTo>
                    <a:pt x="267" y="8"/>
                  </a:lnTo>
                  <a:lnTo>
                    <a:pt x="255" y="14"/>
                  </a:lnTo>
                  <a:lnTo>
                    <a:pt x="242" y="24"/>
                  </a:lnTo>
                  <a:lnTo>
                    <a:pt x="228" y="35"/>
                  </a:lnTo>
                  <a:lnTo>
                    <a:pt x="213" y="48"/>
                  </a:lnTo>
                  <a:lnTo>
                    <a:pt x="200" y="60"/>
                  </a:lnTo>
                  <a:lnTo>
                    <a:pt x="190" y="71"/>
                  </a:lnTo>
                  <a:lnTo>
                    <a:pt x="183" y="81"/>
                  </a:lnTo>
                  <a:lnTo>
                    <a:pt x="180" y="89"/>
                  </a:lnTo>
                  <a:lnTo>
                    <a:pt x="180" y="91"/>
                  </a:lnTo>
                  <a:lnTo>
                    <a:pt x="183" y="92"/>
                  </a:lnTo>
                  <a:lnTo>
                    <a:pt x="188" y="91"/>
                  </a:lnTo>
                  <a:lnTo>
                    <a:pt x="196" y="90"/>
                  </a:lnTo>
                  <a:lnTo>
                    <a:pt x="201" y="89"/>
                  </a:lnTo>
                  <a:lnTo>
                    <a:pt x="208" y="87"/>
                  </a:lnTo>
                  <a:lnTo>
                    <a:pt x="215" y="86"/>
                  </a:lnTo>
                  <a:lnTo>
                    <a:pt x="221" y="85"/>
                  </a:lnTo>
                  <a:lnTo>
                    <a:pt x="228" y="84"/>
                  </a:lnTo>
                  <a:lnTo>
                    <a:pt x="233" y="82"/>
                  </a:lnTo>
                  <a:lnTo>
                    <a:pt x="238" y="81"/>
                  </a:lnTo>
                  <a:lnTo>
                    <a:pt x="242" y="81"/>
                  </a:lnTo>
                  <a:lnTo>
                    <a:pt x="253" y="73"/>
                  </a:lnTo>
                  <a:lnTo>
                    <a:pt x="266" y="65"/>
                  </a:lnTo>
                  <a:lnTo>
                    <a:pt x="280" y="56"/>
                  </a:lnTo>
                  <a:lnTo>
                    <a:pt x="298" y="49"/>
                  </a:lnTo>
                  <a:lnTo>
                    <a:pt x="312" y="41"/>
                  </a:lnTo>
                  <a:lnTo>
                    <a:pt x="327" y="35"/>
                  </a:lnTo>
                  <a:lnTo>
                    <a:pt x="337" y="31"/>
                  </a:lnTo>
                  <a:lnTo>
                    <a:pt x="344" y="28"/>
                  </a:lnTo>
                  <a:lnTo>
                    <a:pt x="350" y="25"/>
                  </a:lnTo>
                  <a:lnTo>
                    <a:pt x="354" y="28"/>
                  </a:lnTo>
                  <a:lnTo>
                    <a:pt x="352" y="33"/>
                  </a:lnTo>
                  <a:lnTo>
                    <a:pt x="344" y="36"/>
                  </a:lnTo>
                  <a:lnTo>
                    <a:pt x="333" y="40"/>
                  </a:lnTo>
                  <a:lnTo>
                    <a:pt x="321" y="44"/>
                  </a:lnTo>
                  <a:lnTo>
                    <a:pt x="308" y="50"/>
                  </a:lnTo>
                  <a:lnTo>
                    <a:pt x="298" y="58"/>
                  </a:lnTo>
                  <a:lnTo>
                    <a:pt x="287" y="64"/>
                  </a:lnTo>
                  <a:lnTo>
                    <a:pt x="278" y="71"/>
                  </a:lnTo>
                  <a:lnTo>
                    <a:pt x="271" y="77"/>
                  </a:lnTo>
                  <a:lnTo>
                    <a:pt x="267" y="84"/>
                  </a:lnTo>
                  <a:lnTo>
                    <a:pt x="280" y="85"/>
                  </a:lnTo>
                  <a:lnTo>
                    <a:pt x="295" y="84"/>
                  </a:lnTo>
                  <a:lnTo>
                    <a:pt x="311" y="82"/>
                  </a:lnTo>
                  <a:lnTo>
                    <a:pt x="327" y="80"/>
                  </a:lnTo>
                  <a:lnTo>
                    <a:pt x="342" y="76"/>
                  </a:lnTo>
                  <a:lnTo>
                    <a:pt x="356" y="74"/>
                  </a:lnTo>
                  <a:lnTo>
                    <a:pt x="366" y="70"/>
                  </a:lnTo>
                  <a:lnTo>
                    <a:pt x="374" y="68"/>
                  </a:lnTo>
                  <a:lnTo>
                    <a:pt x="383" y="64"/>
                  </a:lnTo>
                  <a:lnTo>
                    <a:pt x="388" y="63"/>
                  </a:lnTo>
                  <a:lnTo>
                    <a:pt x="390" y="64"/>
                  </a:lnTo>
                  <a:lnTo>
                    <a:pt x="384" y="69"/>
                  </a:lnTo>
                  <a:lnTo>
                    <a:pt x="378" y="73"/>
                  </a:lnTo>
                  <a:lnTo>
                    <a:pt x="367" y="77"/>
                  </a:lnTo>
                  <a:lnTo>
                    <a:pt x="356" y="84"/>
                  </a:lnTo>
                  <a:lnTo>
                    <a:pt x="341" y="89"/>
                  </a:lnTo>
                  <a:lnTo>
                    <a:pt x="324" y="94"/>
                  </a:lnTo>
                  <a:lnTo>
                    <a:pt x="307" y="97"/>
                  </a:lnTo>
                  <a:lnTo>
                    <a:pt x="290" y="100"/>
                  </a:lnTo>
                  <a:lnTo>
                    <a:pt x="273" y="100"/>
                  </a:lnTo>
                  <a:lnTo>
                    <a:pt x="278" y="105"/>
                  </a:lnTo>
                  <a:lnTo>
                    <a:pt x="287" y="111"/>
                  </a:lnTo>
                  <a:lnTo>
                    <a:pt x="298" y="117"/>
                  </a:lnTo>
                  <a:lnTo>
                    <a:pt x="308" y="124"/>
                  </a:lnTo>
                  <a:lnTo>
                    <a:pt x="320" y="130"/>
                  </a:lnTo>
                  <a:lnTo>
                    <a:pt x="330" y="135"/>
                  </a:lnTo>
                  <a:lnTo>
                    <a:pt x="340" y="139"/>
                  </a:lnTo>
                  <a:lnTo>
                    <a:pt x="346" y="141"/>
                  </a:lnTo>
                  <a:lnTo>
                    <a:pt x="354" y="146"/>
                  </a:lnTo>
                  <a:lnTo>
                    <a:pt x="358" y="149"/>
                  </a:lnTo>
                  <a:lnTo>
                    <a:pt x="356" y="151"/>
                  </a:lnTo>
                  <a:lnTo>
                    <a:pt x="348" y="150"/>
                  </a:lnTo>
                  <a:lnTo>
                    <a:pt x="338" y="147"/>
                  </a:lnTo>
                  <a:lnTo>
                    <a:pt x="327" y="142"/>
                  </a:lnTo>
                  <a:lnTo>
                    <a:pt x="311" y="137"/>
                  </a:lnTo>
                  <a:lnTo>
                    <a:pt x="295" y="131"/>
                  </a:lnTo>
                  <a:lnTo>
                    <a:pt x="279" y="125"/>
                  </a:lnTo>
                  <a:lnTo>
                    <a:pt x="266" y="119"/>
                  </a:lnTo>
                  <a:lnTo>
                    <a:pt x="255" y="112"/>
                  </a:lnTo>
                  <a:lnTo>
                    <a:pt x="249" y="107"/>
                  </a:lnTo>
                  <a:lnTo>
                    <a:pt x="242" y="107"/>
                  </a:lnTo>
                  <a:lnTo>
                    <a:pt x="234" y="109"/>
                  </a:lnTo>
                  <a:lnTo>
                    <a:pt x="226" y="109"/>
                  </a:lnTo>
                  <a:lnTo>
                    <a:pt x="217" y="110"/>
                  </a:lnTo>
                  <a:lnTo>
                    <a:pt x="208" y="110"/>
                  </a:lnTo>
                  <a:lnTo>
                    <a:pt x="200" y="111"/>
                  </a:lnTo>
                  <a:lnTo>
                    <a:pt x="194" y="111"/>
                  </a:lnTo>
                  <a:lnTo>
                    <a:pt x="190" y="112"/>
                  </a:lnTo>
                  <a:lnTo>
                    <a:pt x="194" y="119"/>
                  </a:lnTo>
                  <a:lnTo>
                    <a:pt x="200" y="125"/>
                  </a:lnTo>
                  <a:lnTo>
                    <a:pt x="207" y="132"/>
                  </a:lnTo>
                  <a:lnTo>
                    <a:pt x="215" y="140"/>
                  </a:lnTo>
                  <a:lnTo>
                    <a:pt x="223" y="146"/>
                  </a:lnTo>
                  <a:lnTo>
                    <a:pt x="230" y="152"/>
                  </a:lnTo>
                  <a:lnTo>
                    <a:pt x="238" y="157"/>
                  </a:lnTo>
                  <a:lnTo>
                    <a:pt x="244" y="161"/>
                  </a:lnTo>
                  <a:lnTo>
                    <a:pt x="254" y="166"/>
                  </a:lnTo>
                  <a:lnTo>
                    <a:pt x="265" y="172"/>
                  </a:lnTo>
                  <a:lnTo>
                    <a:pt x="275" y="177"/>
                  </a:lnTo>
                  <a:lnTo>
                    <a:pt x="282" y="181"/>
                  </a:lnTo>
                  <a:lnTo>
                    <a:pt x="287" y="186"/>
                  </a:lnTo>
                  <a:lnTo>
                    <a:pt x="291" y="191"/>
                  </a:lnTo>
                  <a:lnTo>
                    <a:pt x="288" y="192"/>
                  </a:lnTo>
                  <a:lnTo>
                    <a:pt x="275" y="186"/>
                  </a:lnTo>
                  <a:lnTo>
                    <a:pt x="265" y="180"/>
                  </a:lnTo>
                  <a:lnTo>
                    <a:pt x="251" y="172"/>
                  </a:lnTo>
                  <a:lnTo>
                    <a:pt x="237" y="164"/>
                  </a:lnTo>
                  <a:lnTo>
                    <a:pt x="221" y="155"/>
                  </a:lnTo>
                  <a:lnTo>
                    <a:pt x="207" y="146"/>
                  </a:lnTo>
                  <a:lnTo>
                    <a:pt x="195" y="139"/>
                  </a:lnTo>
                  <a:lnTo>
                    <a:pt x="184" y="132"/>
                  </a:lnTo>
                  <a:lnTo>
                    <a:pt x="178" y="127"/>
                  </a:lnTo>
                  <a:lnTo>
                    <a:pt x="171" y="122"/>
                  </a:lnTo>
                  <a:lnTo>
                    <a:pt x="165" y="122"/>
                  </a:lnTo>
                  <a:lnTo>
                    <a:pt x="159" y="124"/>
                  </a:lnTo>
                  <a:lnTo>
                    <a:pt x="153" y="126"/>
                  </a:lnTo>
                  <a:lnTo>
                    <a:pt x="147" y="127"/>
                  </a:lnTo>
                  <a:lnTo>
                    <a:pt x="141" y="130"/>
                  </a:lnTo>
                  <a:lnTo>
                    <a:pt x="134" y="132"/>
                  </a:lnTo>
                  <a:lnTo>
                    <a:pt x="126" y="134"/>
                  </a:lnTo>
                  <a:lnTo>
                    <a:pt x="118" y="136"/>
                  </a:lnTo>
                  <a:lnTo>
                    <a:pt x="112" y="139"/>
                  </a:lnTo>
                  <a:lnTo>
                    <a:pt x="107" y="141"/>
                  </a:lnTo>
                  <a:lnTo>
                    <a:pt x="104" y="142"/>
                  </a:lnTo>
                  <a:lnTo>
                    <a:pt x="101" y="146"/>
                  </a:lnTo>
                  <a:lnTo>
                    <a:pt x="103" y="149"/>
                  </a:lnTo>
                  <a:lnTo>
                    <a:pt x="105" y="154"/>
                  </a:lnTo>
                  <a:lnTo>
                    <a:pt x="112" y="159"/>
                  </a:lnTo>
                  <a:lnTo>
                    <a:pt x="118" y="164"/>
                  </a:lnTo>
                  <a:lnTo>
                    <a:pt x="128" y="171"/>
                  </a:lnTo>
                  <a:lnTo>
                    <a:pt x="141" y="180"/>
                  </a:lnTo>
                  <a:lnTo>
                    <a:pt x="154" y="190"/>
                  </a:lnTo>
                  <a:lnTo>
                    <a:pt x="169" y="198"/>
                  </a:lnTo>
                  <a:lnTo>
                    <a:pt x="182" y="207"/>
                  </a:lnTo>
                  <a:lnTo>
                    <a:pt x="194" y="213"/>
                  </a:lnTo>
                  <a:lnTo>
                    <a:pt x="201" y="217"/>
                  </a:lnTo>
                  <a:lnTo>
                    <a:pt x="208" y="222"/>
                  </a:lnTo>
                  <a:lnTo>
                    <a:pt x="208" y="225"/>
                  </a:lnTo>
                  <a:lnTo>
                    <a:pt x="200" y="225"/>
                  </a:lnTo>
                  <a:lnTo>
                    <a:pt x="187" y="218"/>
                  </a:lnTo>
                  <a:lnTo>
                    <a:pt x="176" y="212"/>
                  </a:lnTo>
                  <a:lnTo>
                    <a:pt x="165" y="205"/>
                  </a:lnTo>
                  <a:lnTo>
                    <a:pt x="149" y="196"/>
                  </a:lnTo>
                  <a:lnTo>
                    <a:pt x="133" y="186"/>
                  </a:lnTo>
                  <a:lnTo>
                    <a:pt x="118" y="177"/>
                  </a:lnTo>
                  <a:lnTo>
                    <a:pt x="104" y="170"/>
                  </a:lnTo>
                  <a:lnTo>
                    <a:pt x="95" y="165"/>
                  </a:lnTo>
                  <a:lnTo>
                    <a:pt x="88" y="162"/>
                  </a:lnTo>
                  <a:lnTo>
                    <a:pt x="83" y="162"/>
                  </a:lnTo>
                  <a:lnTo>
                    <a:pt x="74" y="165"/>
                  </a:lnTo>
                  <a:lnTo>
                    <a:pt x="61" y="169"/>
                  </a:lnTo>
                  <a:lnTo>
                    <a:pt x="47" y="174"/>
                  </a:lnTo>
                  <a:lnTo>
                    <a:pt x="33" y="177"/>
                  </a:lnTo>
                  <a:lnTo>
                    <a:pt x="21" y="181"/>
                  </a:lnTo>
                  <a:lnTo>
                    <a:pt x="10" y="184"/>
                  </a:lnTo>
                  <a:lnTo>
                    <a:pt x="4" y="185"/>
                  </a:lnTo>
                  <a:lnTo>
                    <a:pt x="0" y="185"/>
                  </a:lnTo>
                  <a:lnTo>
                    <a:pt x="3" y="182"/>
                  </a:lnTo>
                  <a:lnTo>
                    <a:pt x="8" y="179"/>
                  </a:lnTo>
                  <a:lnTo>
                    <a:pt x="16" y="17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1" name="Freeform 284"/>
            <p:cNvSpPr>
              <a:spLocks/>
            </p:cNvSpPr>
            <p:nvPr/>
          </p:nvSpPr>
          <p:spPr bwMode="auto">
            <a:xfrm>
              <a:off x="3448" y="2524"/>
              <a:ext cx="97" cy="74"/>
            </a:xfrm>
            <a:custGeom>
              <a:avLst/>
              <a:gdLst>
                <a:gd name="T0" fmla="*/ 0 w 282"/>
                <a:gd name="T1" fmla="*/ 0 h 222"/>
                <a:gd name="T2" fmla="*/ 0 w 282"/>
                <a:gd name="T3" fmla="*/ 0 h 222"/>
                <a:gd name="T4" fmla="*/ 0 w 282"/>
                <a:gd name="T5" fmla="*/ 0 h 222"/>
                <a:gd name="T6" fmla="*/ 0 w 282"/>
                <a:gd name="T7" fmla="*/ 0 h 222"/>
                <a:gd name="T8" fmla="*/ 0 w 282"/>
                <a:gd name="T9" fmla="*/ 0 h 222"/>
                <a:gd name="T10" fmla="*/ 0 w 282"/>
                <a:gd name="T11" fmla="*/ 0 h 222"/>
                <a:gd name="T12" fmla="*/ 0 w 282"/>
                <a:gd name="T13" fmla="*/ 0 h 222"/>
                <a:gd name="T14" fmla="*/ 0 w 282"/>
                <a:gd name="T15" fmla="*/ 0 h 222"/>
                <a:gd name="T16" fmla="*/ 0 w 282"/>
                <a:gd name="T17" fmla="*/ 0 h 222"/>
                <a:gd name="T18" fmla="*/ 0 w 282"/>
                <a:gd name="T19" fmla="*/ 0 h 222"/>
                <a:gd name="T20" fmla="*/ 0 w 282"/>
                <a:gd name="T21" fmla="*/ 0 h 222"/>
                <a:gd name="T22" fmla="*/ 0 w 282"/>
                <a:gd name="T23" fmla="*/ 0 h 222"/>
                <a:gd name="T24" fmla="*/ 0 w 282"/>
                <a:gd name="T25" fmla="*/ 0 h 222"/>
                <a:gd name="T26" fmla="*/ 0 w 282"/>
                <a:gd name="T27" fmla="*/ 0 h 222"/>
                <a:gd name="T28" fmla="*/ 0 w 282"/>
                <a:gd name="T29" fmla="*/ 0 h 222"/>
                <a:gd name="T30" fmla="*/ 0 w 282"/>
                <a:gd name="T31" fmla="*/ 0 h 222"/>
                <a:gd name="T32" fmla="*/ 0 w 282"/>
                <a:gd name="T33" fmla="*/ 0 h 222"/>
                <a:gd name="T34" fmla="*/ 0 w 282"/>
                <a:gd name="T35" fmla="*/ 0 h 222"/>
                <a:gd name="T36" fmla="*/ 0 w 282"/>
                <a:gd name="T37" fmla="*/ 0 h 222"/>
                <a:gd name="T38" fmla="*/ 0 w 282"/>
                <a:gd name="T39" fmla="*/ 0 h 222"/>
                <a:gd name="T40" fmla="*/ 0 w 282"/>
                <a:gd name="T41" fmla="*/ 0 h 222"/>
                <a:gd name="T42" fmla="*/ 0 w 282"/>
                <a:gd name="T43" fmla="*/ 0 h 222"/>
                <a:gd name="T44" fmla="*/ 0 w 282"/>
                <a:gd name="T45" fmla="*/ 0 h 222"/>
                <a:gd name="T46" fmla="*/ 0 w 282"/>
                <a:gd name="T47" fmla="*/ 0 h 222"/>
                <a:gd name="T48" fmla="*/ 0 w 282"/>
                <a:gd name="T49" fmla="*/ 0 h 222"/>
                <a:gd name="T50" fmla="*/ 0 w 282"/>
                <a:gd name="T51" fmla="*/ 0 h 222"/>
                <a:gd name="T52" fmla="*/ 0 w 282"/>
                <a:gd name="T53" fmla="*/ 0 h 222"/>
                <a:gd name="T54" fmla="*/ 0 w 282"/>
                <a:gd name="T55" fmla="*/ 0 h 222"/>
                <a:gd name="T56" fmla="*/ 0 w 282"/>
                <a:gd name="T57" fmla="*/ 0 h 222"/>
                <a:gd name="T58" fmla="*/ 0 w 282"/>
                <a:gd name="T59" fmla="*/ 0 h 222"/>
                <a:gd name="T60" fmla="*/ 0 w 282"/>
                <a:gd name="T61" fmla="*/ 0 h 222"/>
                <a:gd name="T62" fmla="*/ 0 w 282"/>
                <a:gd name="T63" fmla="*/ 0 h 222"/>
                <a:gd name="T64" fmla="*/ 0 w 282"/>
                <a:gd name="T65" fmla="*/ 0 h 222"/>
                <a:gd name="T66" fmla="*/ 0 w 282"/>
                <a:gd name="T67" fmla="*/ 0 h 222"/>
                <a:gd name="T68" fmla="*/ 0 w 282"/>
                <a:gd name="T69" fmla="*/ 0 h 222"/>
                <a:gd name="T70" fmla="*/ 0 w 282"/>
                <a:gd name="T71" fmla="*/ 0 h 222"/>
                <a:gd name="T72" fmla="*/ 0 w 282"/>
                <a:gd name="T73" fmla="*/ 0 h 222"/>
                <a:gd name="T74" fmla="*/ 0 w 282"/>
                <a:gd name="T75" fmla="*/ 0 h 222"/>
                <a:gd name="T76" fmla="*/ 0 w 282"/>
                <a:gd name="T77" fmla="*/ 0 h 222"/>
                <a:gd name="T78" fmla="*/ 0 w 282"/>
                <a:gd name="T79" fmla="*/ 0 h 222"/>
                <a:gd name="T80" fmla="*/ 0 w 282"/>
                <a:gd name="T81" fmla="*/ 0 h 222"/>
                <a:gd name="T82" fmla="*/ 0 w 282"/>
                <a:gd name="T83" fmla="*/ 0 h 222"/>
                <a:gd name="T84" fmla="*/ 0 w 282"/>
                <a:gd name="T85" fmla="*/ 0 h 222"/>
                <a:gd name="T86" fmla="*/ 0 w 282"/>
                <a:gd name="T87" fmla="*/ 0 h 222"/>
                <a:gd name="T88" fmla="*/ 0 w 282"/>
                <a:gd name="T89" fmla="*/ 0 h 222"/>
                <a:gd name="T90" fmla="*/ 0 w 282"/>
                <a:gd name="T91" fmla="*/ 0 h 222"/>
                <a:gd name="T92" fmla="*/ 0 w 282"/>
                <a:gd name="T93" fmla="*/ 0 h 222"/>
                <a:gd name="T94" fmla="*/ 0 w 282"/>
                <a:gd name="T95" fmla="*/ 0 h 222"/>
                <a:gd name="T96" fmla="*/ 0 w 282"/>
                <a:gd name="T97" fmla="*/ 0 h 222"/>
                <a:gd name="T98" fmla="*/ 0 w 282"/>
                <a:gd name="T99" fmla="*/ 0 h 222"/>
                <a:gd name="T100" fmla="*/ 0 w 282"/>
                <a:gd name="T101" fmla="*/ 0 h 222"/>
                <a:gd name="T102" fmla="*/ 0 w 282"/>
                <a:gd name="T103" fmla="*/ 0 h 222"/>
                <a:gd name="T104" fmla="*/ 0 w 282"/>
                <a:gd name="T105" fmla="*/ 0 h 222"/>
                <a:gd name="T106" fmla="*/ 0 w 282"/>
                <a:gd name="T107" fmla="*/ 0 h 222"/>
                <a:gd name="T108" fmla="*/ 0 w 282"/>
                <a:gd name="T109" fmla="*/ 0 h 222"/>
                <a:gd name="T110" fmla="*/ 0 w 282"/>
                <a:gd name="T111" fmla="*/ 0 h 222"/>
                <a:gd name="T112" fmla="*/ 0 w 282"/>
                <a:gd name="T113" fmla="*/ 0 h 222"/>
                <a:gd name="T114" fmla="*/ 0 w 282"/>
                <a:gd name="T115" fmla="*/ 0 h 222"/>
                <a:gd name="T116" fmla="*/ 0 w 282"/>
                <a:gd name="T117" fmla="*/ 0 h 2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2"/>
                <a:gd name="T178" fmla="*/ 0 h 222"/>
                <a:gd name="T179" fmla="*/ 282 w 282"/>
                <a:gd name="T180" fmla="*/ 222 h 2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2" h="222">
                  <a:moveTo>
                    <a:pt x="9" y="4"/>
                  </a:moveTo>
                  <a:lnTo>
                    <a:pt x="14" y="7"/>
                  </a:lnTo>
                  <a:lnTo>
                    <a:pt x="20" y="11"/>
                  </a:lnTo>
                  <a:lnTo>
                    <a:pt x="26" y="15"/>
                  </a:lnTo>
                  <a:lnTo>
                    <a:pt x="32" y="19"/>
                  </a:lnTo>
                  <a:lnTo>
                    <a:pt x="38" y="22"/>
                  </a:lnTo>
                  <a:lnTo>
                    <a:pt x="43" y="25"/>
                  </a:lnTo>
                  <a:lnTo>
                    <a:pt x="50" y="26"/>
                  </a:lnTo>
                  <a:lnTo>
                    <a:pt x="55" y="26"/>
                  </a:lnTo>
                  <a:lnTo>
                    <a:pt x="70" y="22"/>
                  </a:lnTo>
                  <a:lnTo>
                    <a:pt x="87" y="20"/>
                  </a:lnTo>
                  <a:lnTo>
                    <a:pt x="107" y="17"/>
                  </a:lnTo>
                  <a:lnTo>
                    <a:pt x="126" y="15"/>
                  </a:lnTo>
                  <a:lnTo>
                    <a:pt x="146" y="14"/>
                  </a:lnTo>
                  <a:lnTo>
                    <a:pt x="165" y="14"/>
                  </a:lnTo>
                  <a:lnTo>
                    <a:pt x="179" y="15"/>
                  </a:lnTo>
                  <a:lnTo>
                    <a:pt x="188" y="17"/>
                  </a:lnTo>
                  <a:lnTo>
                    <a:pt x="196" y="22"/>
                  </a:lnTo>
                  <a:lnTo>
                    <a:pt x="196" y="24"/>
                  </a:lnTo>
                  <a:lnTo>
                    <a:pt x="190" y="25"/>
                  </a:lnTo>
                  <a:lnTo>
                    <a:pt x="176" y="24"/>
                  </a:lnTo>
                  <a:lnTo>
                    <a:pt x="167" y="24"/>
                  </a:lnTo>
                  <a:lnTo>
                    <a:pt x="154" y="24"/>
                  </a:lnTo>
                  <a:lnTo>
                    <a:pt x="137" y="25"/>
                  </a:lnTo>
                  <a:lnTo>
                    <a:pt x="120" y="26"/>
                  </a:lnTo>
                  <a:lnTo>
                    <a:pt x="103" y="29"/>
                  </a:lnTo>
                  <a:lnTo>
                    <a:pt x="88" y="31"/>
                  </a:lnTo>
                  <a:lnTo>
                    <a:pt x="76" y="34"/>
                  </a:lnTo>
                  <a:lnTo>
                    <a:pt x="70" y="37"/>
                  </a:lnTo>
                  <a:lnTo>
                    <a:pt x="76" y="41"/>
                  </a:lnTo>
                  <a:lnTo>
                    <a:pt x="83" y="45"/>
                  </a:lnTo>
                  <a:lnTo>
                    <a:pt x="91" y="47"/>
                  </a:lnTo>
                  <a:lnTo>
                    <a:pt x="100" y="51"/>
                  </a:lnTo>
                  <a:lnTo>
                    <a:pt x="108" y="54"/>
                  </a:lnTo>
                  <a:lnTo>
                    <a:pt x="115" y="56"/>
                  </a:lnTo>
                  <a:lnTo>
                    <a:pt x="120" y="59"/>
                  </a:lnTo>
                  <a:lnTo>
                    <a:pt x="124" y="61"/>
                  </a:lnTo>
                  <a:lnTo>
                    <a:pt x="138" y="59"/>
                  </a:lnTo>
                  <a:lnTo>
                    <a:pt x="157" y="59"/>
                  </a:lnTo>
                  <a:lnTo>
                    <a:pt x="176" y="59"/>
                  </a:lnTo>
                  <a:lnTo>
                    <a:pt x="197" y="61"/>
                  </a:lnTo>
                  <a:lnTo>
                    <a:pt x="217" y="65"/>
                  </a:lnTo>
                  <a:lnTo>
                    <a:pt x="234" y="68"/>
                  </a:lnTo>
                  <a:lnTo>
                    <a:pt x="248" y="73"/>
                  </a:lnTo>
                  <a:lnTo>
                    <a:pt x="257" y="78"/>
                  </a:lnTo>
                  <a:lnTo>
                    <a:pt x="265" y="86"/>
                  </a:lnTo>
                  <a:lnTo>
                    <a:pt x="265" y="88"/>
                  </a:lnTo>
                  <a:lnTo>
                    <a:pt x="259" y="87"/>
                  </a:lnTo>
                  <a:lnTo>
                    <a:pt x="249" y="83"/>
                  </a:lnTo>
                  <a:lnTo>
                    <a:pt x="240" y="81"/>
                  </a:lnTo>
                  <a:lnTo>
                    <a:pt x="228" y="77"/>
                  </a:lnTo>
                  <a:lnTo>
                    <a:pt x="212" y="75"/>
                  </a:lnTo>
                  <a:lnTo>
                    <a:pt x="196" y="72"/>
                  </a:lnTo>
                  <a:lnTo>
                    <a:pt x="179" y="71"/>
                  </a:lnTo>
                  <a:lnTo>
                    <a:pt x="165" y="71"/>
                  </a:lnTo>
                  <a:lnTo>
                    <a:pt x="151" y="71"/>
                  </a:lnTo>
                  <a:lnTo>
                    <a:pt x="142" y="73"/>
                  </a:lnTo>
                  <a:lnTo>
                    <a:pt x="155" y="82"/>
                  </a:lnTo>
                  <a:lnTo>
                    <a:pt x="167" y="90"/>
                  </a:lnTo>
                  <a:lnTo>
                    <a:pt x="175" y="95"/>
                  </a:lnTo>
                  <a:lnTo>
                    <a:pt x="179" y="100"/>
                  </a:lnTo>
                  <a:lnTo>
                    <a:pt x="190" y="100"/>
                  </a:lnTo>
                  <a:lnTo>
                    <a:pt x="203" y="101"/>
                  </a:lnTo>
                  <a:lnTo>
                    <a:pt x="217" y="103"/>
                  </a:lnTo>
                  <a:lnTo>
                    <a:pt x="233" y="106"/>
                  </a:lnTo>
                  <a:lnTo>
                    <a:pt x="249" y="112"/>
                  </a:lnTo>
                  <a:lnTo>
                    <a:pt x="263" y="121"/>
                  </a:lnTo>
                  <a:lnTo>
                    <a:pt x="274" y="132"/>
                  </a:lnTo>
                  <a:lnTo>
                    <a:pt x="282" y="147"/>
                  </a:lnTo>
                  <a:lnTo>
                    <a:pt x="274" y="141"/>
                  </a:lnTo>
                  <a:lnTo>
                    <a:pt x="265" y="135"/>
                  </a:lnTo>
                  <a:lnTo>
                    <a:pt x="254" y="128"/>
                  </a:lnTo>
                  <a:lnTo>
                    <a:pt x="242" y="123"/>
                  </a:lnTo>
                  <a:lnTo>
                    <a:pt x="232" y="118"/>
                  </a:lnTo>
                  <a:lnTo>
                    <a:pt x="220" y="116"/>
                  </a:lnTo>
                  <a:lnTo>
                    <a:pt x="208" y="115"/>
                  </a:lnTo>
                  <a:lnTo>
                    <a:pt x="197" y="115"/>
                  </a:lnTo>
                  <a:lnTo>
                    <a:pt x="211" y="127"/>
                  </a:lnTo>
                  <a:lnTo>
                    <a:pt x="222" y="140"/>
                  </a:lnTo>
                  <a:lnTo>
                    <a:pt x="234" y="151"/>
                  </a:lnTo>
                  <a:lnTo>
                    <a:pt x="246" y="162"/>
                  </a:lnTo>
                  <a:lnTo>
                    <a:pt x="255" y="172"/>
                  </a:lnTo>
                  <a:lnTo>
                    <a:pt x="263" y="181"/>
                  </a:lnTo>
                  <a:lnTo>
                    <a:pt x="269" y="186"/>
                  </a:lnTo>
                  <a:lnTo>
                    <a:pt x="271" y="189"/>
                  </a:lnTo>
                  <a:lnTo>
                    <a:pt x="274" y="196"/>
                  </a:lnTo>
                  <a:lnTo>
                    <a:pt x="276" y="203"/>
                  </a:lnTo>
                  <a:lnTo>
                    <a:pt x="279" y="213"/>
                  </a:lnTo>
                  <a:lnTo>
                    <a:pt x="282" y="222"/>
                  </a:lnTo>
                  <a:lnTo>
                    <a:pt x="274" y="212"/>
                  </a:lnTo>
                  <a:lnTo>
                    <a:pt x="263" y="198"/>
                  </a:lnTo>
                  <a:lnTo>
                    <a:pt x="249" y="182"/>
                  </a:lnTo>
                  <a:lnTo>
                    <a:pt x="234" y="165"/>
                  </a:lnTo>
                  <a:lnTo>
                    <a:pt x="220" y="148"/>
                  </a:lnTo>
                  <a:lnTo>
                    <a:pt x="207" y="136"/>
                  </a:lnTo>
                  <a:lnTo>
                    <a:pt x="196" y="126"/>
                  </a:lnTo>
                  <a:lnTo>
                    <a:pt x="190" y="121"/>
                  </a:lnTo>
                  <a:lnTo>
                    <a:pt x="184" y="120"/>
                  </a:lnTo>
                  <a:lnTo>
                    <a:pt x="182" y="123"/>
                  </a:lnTo>
                  <a:lnTo>
                    <a:pt x="182" y="128"/>
                  </a:lnTo>
                  <a:lnTo>
                    <a:pt x="183" y="135"/>
                  </a:lnTo>
                  <a:lnTo>
                    <a:pt x="187" y="146"/>
                  </a:lnTo>
                  <a:lnTo>
                    <a:pt x="194" y="166"/>
                  </a:lnTo>
                  <a:lnTo>
                    <a:pt x="203" y="184"/>
                  </a:lnTo>
                  <a:lnTo>
                    <a:pt x="208" y="197"/>
                  </a:lnTo>
                  <a:lnTo>
                    <a:pt x="209" y="202"/>
                  </a:lnTo>
                  <a:lnTo>
                    <a:pt x="207" y="202"/>
                  </a:lnTo>
                  <a:lnTo>
                    <a:pt x="203" y="199"/>
                  </a:lnTo>
                  <a:lnTo>
                    <a:pt x="197" y="193"/>
                  </a:lnTo>
                  <a:lnTo>
                    <a:pt x="190" y="178"/>
                  </a:lnTo>
                  <a:lnTo>
                    <a:pt x="178" y="155"/>
                  </a:lnTo>
                  <a:lnTo>
                    <a:pt x="169" y="128"/>
                  </a:lnTo>
                  <a:lnTo>
                    <a:pt x="169" y="110"/>
                  </a:lnTo>
                  <a:lnTo>
                    <a:pt x="161" y="103"/>
                  </a:lnTo>
                  <a:lnTo>
                    <a:pt x="154" y="98"/>
                  </a:lnTo>
                  <a:lnTo>
                    <a:pt x="146" y="95"/>
                  </a:lnTo>
                  <a:lnTo>
                    <a:pt x="140" y="91"/>
                  </a:lnTo>
                  <a:lnTo>
                    <a:pt x="133" y="87"/>
                  </a:lnTo>
                  <a:lnTo>
                    <a:pt x="128" y="85"/>
                  </a:lnTo>
                  <a:lnTo>
                    <a:pt x="124" y="82"/>
                  </a:lnTo>
                  <a:lnTo>
                    <a:pt x="121" y="81"/>
                  </a:lnTo>
                  <a:lnTo>
                    <a:pt x="118" y="78"/>
                  </a:lnTo>
                  <a:lnTo>
                    <a:pt x="116" y="77"/>
                  </a:lnTo>
                  <a:lnTo>
                    <a:pt x="113" y="80"/>
                  </a:lnTo>
                  <a:lnTo>
                    <a:pt x="112" y="86"/>
                  </a:lnTo>
                  <a:lnTo>
                    <a:pt x="113" y="101"/>
                  </a:lnTo>
                  <a:lnTo>
                    <a:pt x="118" y="123"/>
                  </a:lnTo>
                  <a:lnTo>
                    <a:pt x="128" y="150"/>
                  </a:lnTo>
                  <a:lnTo>
                    <a:pt x="141" y="170"/>
                  </a:lnTo>
                  <a:lnTo>
                    <a:pt x="147" y="178"/>
                  </a:lnTo>
                  <a:lnTo>
                    <a:pt x="147" y="182"/>
                  </a:lnTo>
                  <a:lnTo>
                    <a:pt x="142" y="181"/>
                  </a:lnTo>
                  <a:lnTo>
                    <a:pt x="136" y="176"/>
                  </a:lnTo>
                  <a:lnTo>
                    <a:pt x="132" y="171"/>
                  </a:lnTo>
                  <a:lnTo>
                    <a:pt x="125" y="162"/>
                  </a:lnTo>
                  <a:lnTo>
                    <a:pt x="118" y="150"/>
                  </a:lnTo>
                  <a:lnTo>
                    <a:pt x="111" y="136"/>
                  </a:lnTo>
                  <a:lnTo>
                    <a:pt x="105" y="121"/>
                  </a:lnTo>
                  <a:lnTo>
                    <a:pt x="101" y="105"/>
                  </a:lnTo>
                  <a:lnTo>
                    <a:pt x="100" y="87"/>
                  </a:lnTo>
                  <a:lnTo>
                    <a:pt x="101" y="70"/>
                  </a:lnTo>
                  <a:lnTo>
                    <a:pt x="96" y="66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79" y="56"/>
                  </a:lnTo>
                  <a:lnTo>
                    <a:pt x="72" y="54"/>
                  </a:lnTo>
                  <a:lnTo>
                    <a:pt x="67" y="51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57"/>
                  </a:lnTo>
                  <a:lnTo>
                    <a:pt x="57" y="72"/>
                  </a:lnTo>
                  <a:lnTo>
                    <a:pt x="59" y="88"/>
                  </a:lnTo>
                  <a:lnTo>
                    <a:pt x="62" y="101"/>
                  </a:lnTo>
                  <a:lnTo>
                    <a:pt x="64" y="115"/>
                  </a:lnTo>
                  <a:lnTo>
                    <a:pt x="68" y="132"/>
                  </a:lnTo>
                  <a:lnTo>
                    <a:pt x="72" y="150"/>
                  </a:lnTo>
                  <a:lnTo>
                    <a:pt x="76" y="161"/>
                  </a:lnTo>
                  <a:lnTo>
                    <a:pt x="76" y="163"/>
                  </a:lnTo>
                  <a:lnTo>
                    <a:pt x="72" y="162"/>
                  </a:lnTo>
                  <a:lnTo>
                    <a:pt x="67" y="156"/>
                  </a:lnTo>
                  <a:lnTo>
                    <a:pt x="62" y="145"/>
                  </a:lnTo>
                  <a:lnTo>
                    <a:pt x="58" y="123"/>
                  </a:lnTo>
                  <a:lnTo>
                    <a:pt x="51" y="92"/>
                  </a:lnTo>
                  <a:lnTo>
                    <a:pt x="46" y="62"/>
                  </a:lnTo>
                  <a:lnTo>
                    <a:pt x="42" y="44"/>
                  </a:lnTo>
                  <a:lnTo>
                    <a:pt x="34" y="36"/>
                  </a:lnTo>
                  <a:lnTo>
                    <a:pt x="26" y="29"/>
                  </a:lnTo>
                  <a:lnTo>
                    <a:pt x="20" y="22"/>
                  </a:lnTo>
                  <a:lnTo>
                    <a:pt x="13" y="17"/>
                  </a:lnTo>
                  <a:lnTo>
                    <a:pt x="9" y="12"/>
                  </a:lnTo>
                  <a:lnTo>
                    <a:pt x="5" y="9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2" name="Freeform 285"/>
            <p:cNvSpPr>
              <a:spLocks/>
            </p:cNvSpPr>
            <p:nvPr/>
          </p:nvSpPr>
          <p:spPr bwMode="auto">
            <a:xfrm>
              <a:off x="3398" y="2533"/>
              <a:ext cx="66" cy="102"/>
            </a:xfrm>
            <a:custGeom>
              <a:avLst/>
              <a:gdLst>
                <a:gd name="T0" fmla="*/ 0 w 194"/>
                <a:gd name="T1" fmla="*/ 0 h 306"/>
                <a:gd name="T2" fmla="*/ 0 w 194"/>
                <a:gd name="T3" fmla="*/ 0 h 306"/>
                <a:gd name="T4" fmla="*/ 0 w 194"/>
                <a:gd name="T5" fmla="*/ 0 h 306"/>
                <a:gd name="T6" fmla="*/ 0 w 194"/>
                <a:gd name="T7" fmla="*/ 0 h 306"/>
                <a:gd name="T8" fmla="*/ 0 w 194"/>
                <a:gd name="T9" fmla="*/ 0 h 306"/>
                <a:gd name="T10" fmla="*/ 0 w 194"/>
                <a:gd name="T11" fmla="*/ 0 h 306"/>
                <a:gd name="T12" fmla="*/ 0 w 194"/>
                <a:gd name="T13" fmla="*/ 0 h 306"/>
                <a:gd name="T14" fmla="*/ 0 w 194"/>
                <a:gd name="T15" fmla="*/ 0 h 306"/>
                <a:gd name="T16" fmla="*/ 0 w 194"/>
                <a:gd name="T17" fmla="*/ 0 h 306"/>
                <a:gd name="T18" fmla="*/ 0 w 194"/>
                <a:gd name="T19" fmla="*/ 0 h 306"/>
                <a:gd name="T20" fmla="*/ 0 w 194"/>
                <a:gd name="T21" fmla="*/ 0 h 306"/>
                <a:gd name="T22" fmla="*/ 0 w 194"/>
                <a:gd name="T23" fmla="*/ 0 h 306"/>
                <a:gd name="T24" fmla="*/ 0 w 194"/>
                <a:gd name="T25" fmla="*/ 0 h 306"/>
                <a:gd name="T26" fmla="*/ 0 w 194"/>
                <a:gd name="T27" fmla="*/ 0 h 306"/>
                <a:gd name="T28" fmla="*/ 0 w 194"/>
                <a:gd name="T29" fmla="*/ 0 h 306"/>
                <a:gd name="T30" fmla="*/ 0 w 194"/>
                <a:gd name="T31" fmla="*/ 0 h 306"/>
                <a:gd name="T32" fmla="*/ 0 w 194"/>
                <a:gd name="T33" fmla="*/ 0 h 306"/>
                <a:gd name="T34" fmla="*/ 0 w 194"/>
                <a:gd name="T35" fmla="*/ 0 h 306"/>
                <a:gd name="T36" fmla="*/ 0 w 194"/>
                <a:gd name="T37" fmla="*/ 0 h 306"/>
                <a:gd name="T38" fmla="*/ 0 w 194"/>
                <a:gd name="T39" fmla="*/ 0 h 306"/>
                <a:gd name="T40" fmla="*/ 0 w 194"/>
                <a:gd name="T41" fmla="*/ 0 h 306"/>
                <a:gd name="T42" fmla="*/ 0 w 194"/>
                <a:gd name="T43" fmla="*/ 0 h 306"/>
                <a:gd name="T44" fmla="*/ 0 w 194"/>
                <a:gd name="T45" fmla="*/ 0 h 306"/>
                <a:gd name="T46" fmla="*/ 0 w 194"/>
                <a:gd name="T47" fmla="*/ 0 h 306"/>
                <a:gd name="T48" fmla="*/ 0 w 194"/>
                <a:gd name="T49" fmla="*/ 0 h 306"/>
                <a:gd name="T50" fmla="*/ 0 w 194"/>
                <a:gd name="T51" fmla="*/ 0 h 306"/>
                <a:gd name="T52" fmla="*/ 0 w 194"/>
                <a:gd name="T53" fmla="*/ 0 h 306"/>
                <a:gd name="T54" fmla="*/ 0 w 194"/>
                <a:gd name="T55" fmla="*/ 0 h 306"/>
                <a:gd name="T56" fmla="*/ 0 w 194"/>
                <a:gd name="T57" fmla="*/ 0 h 306"/>
                <a:gd name="T58" fmla="*/ 0 w 194"/>
                <a:gd name="T59" fmla="*/ 0 h 306"/>
                <a:gd name="T60" fmla="*/ 0 w 194"/>
                <a:gd name="T61" fmla="*/ 0 h 306"/>
                <a:gd name="T62" fmla="*/ 0 w 194"/>
                <a:gd name="T63" fmla="*/ 0 h 306"/>
                <a:gd name="T64" fmla="*/ 0 w 194"/>
                <a:gd name="T65" fmla="*/ 0 h 306"/>
                <a:gd name="T66" fmla="*/ 0 w 194"/>
                <a:gd name="T67" fmla="*/ 0 h 306"/>
                <a:gd name="T68" fmla="*/ 0 w 194"/>
                <a:gd name="T69" fmla="*/ 0 h 306"/>
                <a:gd name="T70" fmla="*/ 0 w 194"/>
                <a:gd name="T71" fmla="*/ 0 h 306"/>
                <a:gd name="T72" fmla="*/ 0 w 194"/>
                <a:gd name="T73" fmla="*/ 0 h 306"/>
                <a:gd name="T74" fmla="*/ 0 w 194"/>
                <a:gd name="T75" fmla="*/ 0 h 306"/>
                <a:gd name="T76" fmla="*/ 0 w 194"/>
                <a:gd name="T77" fmla="*/ 0 h 306"/>
                <a:gd name="T78" fmla="*/ 0 w 194"/>
                <a:gd name="T79" fmla="*/ 0 h 306"/>
                <a:gd name="T80" fmla="*/ 0 w 194"/>
                <a:gd name="T81" fmla="*/ 0 h 306"/>
                <a:gd name="T82" fmla="*/ 0 w 194"/>
                <a:gd name="T83" fmla="*/ 0 h 306"/>
                <a:gd name="T84" fmla="*/ 0 w 194"/>
                <a:gd name="T85" fmla="*/ 0 h 306"/>
                <a:gd name="T86" fmla="*/ 0 w 194"/>
                <a:gd name="T87" fmla="*/ 0 h 306"/>
                <a:gd name="T88" fmla="*/ 0 w 194"/>
                <a:gd name="T89" fmla="*/ 0 h 306"/>
                <a:gd name="T90" fmla="*/ 0 w 194"/>
                <a:gd name="T91" fmla="*/ 0 h 306"/>
                <a:gd name="T92" fmla="*/ 0 w 194"/>
                <a:gd name="T93" fmla="*/ 0 h 306"/>
                <a:gd name="T94" fmla="*/ 0 w 194"/>
                <a:gd name="T95" fmla="*/ 0 h 306"/>
                <a:gd name="T96" fmla="*/ 0 w 194"/>
                <a:gd name="T97" fmla="*/ 0 h 306"/>
                <a:gd name="T98" fmla="*/ 0 w 194"/>
                <a:gd name="T99" fmla="*/ 0 h 306"/>
                <a:gd name="T100" fmla="*/ 0 w 194"/>
                <a:gd name="T101" fmla="*/ 0 h 306"/>
                <a:gd name="T102" fmla="*/ 0 w 194"/>
                <a:gd name="T103" fmla="*/ 0 h 306"/>
                <a:gd name="T104" fmla="*/ 0 w 194"/>
                <a:gd name="T105" fmla="*/ 0 h 306"/>
                <a:gd name="T106" fmla="*/ 0 w 194"/>
                <a:gd name="T107" fmla="*/ 0 h 306"/>
                <a:gd name="T108" fmla="*/ 0 w 194"/>
                <a:gd name="T109" fmla="*/ 0 h 306"/>
                <a:gd name="T110" fmla="*/ 0 w 194"/>
                <a:gd name="T111" fmla="*/ 0 h 306"/>
                <a:gd name="T112" fmla="*/ 0 w 194"/>
                <a:gd name="T113" fmla="*/ 0 h 306"/>
                <a:gd name="T114" fmla="*/ 0 w 194"/>
                <a:gd name="T115" fmla="*/ 0 h 306"/>
                <a:gd name="T116" fmla="*/ 0 w 194"/>
                <a:gd name="T117" fmla="*/ 0 h 306"/>
                <a:gd name="T118" fmla="*/ 0 w 194"/>
                <a:gd name="T119" fmla="*/ 0 h 3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4"/>
                <a:gd name="T181" fmla="*/ 0 h 306"/>
                <a:gd name="T182" fmla="*/ 194 w 194"/>
                <a:gd name="T183" fmla="*/ 306 h 3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4" h="306">
                  <a:moveTo>
                    <a:pt x="83" y="0"/>
                  </a:moveTo>
                  <a:lnTo>
                    <a:pt x="86" y="3"/>
                  </a:lnTo>
                  <a:lnTo>
                    <a:pt x="88" y="18"/>
                  </a:lnTo>
                  <a:lnTo>
                    <a:pt x="91" y="36"/>
                  </a:lnTo>
                  <a:lnTo>
                    <a:pt x="94" y="46"/>
                  </a:lnTo>
                  <a:lnTo>
                    <a:pt x="96" y="49"/>
                  </a:lnTo>
                  <a:lnTo>
                    <a:pt x="101" y="54"/>
                  </a:lnTo>
                  <a:lnTo>
                    <a:pt x="109" y="59"/>
                  </a:lnTo>
                  <a:lnTo>
                    <a:pt x="120" y="66"/>
                  </a:lnTo>
                  <a:lnTo>
                    <a:pt x="129" y="75"/>
                  </a:lnTo>
                  <a:lnTo>
                    <a:pt x="140" y="86"/>
                  </a:lnTo>
                  <a:lnTo>
                    <a:pt x="150" y="97"/>
                  </a:lnTo>
                  <a:lnTo>
                    <a:pt x="158" y="111"/>
                  </a:lnTo>
                  <a:lnTo>
                    <a:pt x="173" y="136"/>
                  </a:lnTo>
                  <a:lnTo>
                    <a:pt x="183" y="152"/>
                  </a:lnTo>
                  <a:lnTo>
                    <a:pt x="191" y="163"/>
                  </a:lnTo>
                  <a:lnTo>
                    <a:pt x="194" y="171"/>
                  </a:lnTo>
                  <a:lnTo>
                    <a:pt x="194" y="176"/>
                  </a:lnTo>
                  <a:lnTo>
                    <a:pt x="192" y="178"/>
                  </a:lnTo>
                  <a:lnTo>
                    <a:pt x="188" y="176"/>
                  </a:lnTo>
                  <a:lnTo>
                    <a:pt x="184" y="168"/>
                  </a:lnTo>
                  <a:lnTo>
                    <a:pt x="180" y="161"/>
                  </a:lnTo>
                  <a:lnTo>
                    <a:pt x="175" y="151"/>
                  </a:lnTo>
                  <a:lnTo>
                    <a:pt x="167" y="140"/>
                  </a:lnTo>
                  <a:lnTo>
                    <a:pt x="159" y="127"/>
                  </a:lnTo>
                  <a:lnTo>
                    <a:pt x="152" y="115"/>
                  </a:lnTo>
                  <a:lnTo>
                    <a:pt x="144" y="104"/>
                  </a:lnTo>
                  <a:lnTo>
                    <a:pt x="136" y="95"/>
                  </a:lnTo>
                  <a:lnTo>
                    <a:pt x="130" y="90"/>
                  </a:lnTo>
                  <a:lnTo>
                    <a:pt x="121" y="84"/>
                  </a:lnTo>
                  <a:lnTo>
                    <a:pt x="115" y="79"/>
                  </a:lnTo>
                  <a:lnTo>
                    <a:pt x="108" y="75"/>
                  </a:lnTo>
                  <a:lnTo>
                    <a:pt x="103" y="74"/>
                  </a:lnTo>
                  <a:lnTo>
                    <a:pt x="103" y="90"/>
                  </a:lnTo>
                  <a:lnTo>
                    <a:pt x="103" y="107"/>
                  </a:lnTo>
                  <a:lnTo>
                    <a:pt x="104" y="124"/>
                  </a:lnTo>
                  <a:lnTo>
                    <a:pt x="105" y="136"/>
                  </a:lnTo>
                  <a:lnTo>
                    <a:pt x="113" y="142"/>
                  </a:lnTo>
                  <a:lnTo>
                    <a:pt x="125" y="151"/>
                  </a:lnTo>
                  <a:lnTo>
                    <a:pt x="137" y="162"/>
                  </a:lnTo>
                  <a:lnTo>
                    <a:pt x="150" y="175"/>
                  </a:lnTo>
                  <a:lnTo>
                    <a:pt x="161" y="190"/>
                  </a:lnTo>
                  <a:lnTo>
                    <a:pt x="171" y="206"/>
                  </a:lnTo>
                  <a:lnTo>
                    <a:pt x="179" y="225"/>
                  </a:lnTo>
                  <a:lnTo>
                    <a:pt x="182" y="245"/>
                  </a:lnTo>
                  <a:lnTo>
                    <a:pt x="182" y="252"/>
                  </a:lnTo>
                  <a:lnTo>
                    <a:pt x="178" y="250"/>
                  </a:lnTo>
                  <a:lnTo>
                    <a:pt x="173" y="238"/>
                  </a:lnTo>
                  <a:lnTo>
                    <a:pt x="165" y="220"/>
                  </a:lnTo>
                  <a:lnTo>
                    <a:pt x="159" y="208"/>
                  </a:lnTo>
                  <a:lnTo>
                    <a:pt x="153" y="198"/>
                  </a:lnTo>
                  <a:lnTo>
                    <a:pt x="146" y="188"/>
                  </a:lnTo>
                  <a:lnTo>
                    <a:pt x="138" y="180"/>
                  </a:lnTo>
                  <a:lnTo>
                    <a:pt x="129" y="172"/>
                  </a:lnTo>
                  <a:lnTo>
                    <a:pt x="121" y="167"/>
                  </a:lnTo>
                  <a:lnTo>
                    <a:pt x="113" y="162"/>
                  </a:lnTo>
                  <a:lnTo>
                    <a:pt x="107" y="160"/>
                  </a:lnTo>
                  <a:lnTo>
                    <a:pt x="117" y="186"/>
                  </a:lnTo>
                  <a:lnTo>
                    <a:pt x="125" y="223"/>
                  </a:lnTo>
                  <a:lnTo>
                    <a:pt x="128" y="263"/>
                  </a:lnTo>
                  <a:lnTo>
                    <a:pt x="127" y="297"/>
                  </a:lnTo>
                  <a:lnTo>
                    <a:pt x="124" y="304"/>
                  </a:lnTo>
                  <a:lnTo>
                    <a:pt x="123" y="306"/>
                  </a:lnTo>
                  <a:lnTo>
                    <a:pt x="121" y="301"/>
                  </a:lnTo>
                  <a:lnTo>
                    <a:pt x="121" y="291"/>
                  </a:lnTo>
                  <a:lnTo>
                    <a:pt x="119" y="268"/>
                  </a:lnTo>
                  <a:lnTo>
                    <a:pt x="111" y="231"/>
                  </a:lnTo>
                  <a:lnTo>
                    <a:pt x="101" y="195"/>
                  </a:lnTo>
                  <a:lnTo>
                    <a:pt x="94" y="173"/>
                  </a:lnTo>
                  <a:lnTo>
                    <a:pt x="87" y="177"/>
                  </a:lnTo>
                  <a:lnTo>
                    <a:pt x="79" y="183"/>
                  </a:lnTo>
                  <a:lnTo>
                    <a:pt x="71" y="191"/>
                  </a:lnTo>
                  <a:lnTo>
                    <a:pt x="65" y="200"/>
                  </a:lnTo>
                  <a:lnTo>
                    <a:pt x="57" y="210"/>
                  </a:lnTo>
                  <a:lnTo>
                    <a:pt x="51" y="220"/>
                  </a:lnTo>
                  <a:lnTo>
                    <a:pt x="46" y="231"/>
                  </a:lnTo>
                  <a:lnTo>
                    <a:pt x="44" y="241"/>
                  </a:lnTo>
                  <a:lnTo>
                    <a:pt x="41" y="248"/>
                  </a:lnTo>
                  <a:lnTo>
                    <a:pt x="38" y="248"/>
                  </a:lnTo>
                  <a:lnTo>
                    <a:pt x="36" y="242"/>
                  </a:lnTo>
                  <a:lnTo>
                    <a:pt x="38" y="230"/>
                  </a:lnTo>
                  <a:lnTo>
                    <a:pt x="42" y="221"/>
                  </a:lnTo>
                  <a:lnTo>
                    <a:pt x="47" y="211"/>
                  </a:lnTo>
                  <a:lnTo>
                    <a:pt x="54" y="198"/>
                  </a:lnTo>
                  <a:lnTo>
                    <a:pt x="62" y="186"/>
                  </a:lnTo>
                  <a:lnTo>
                    <a:pt x="69" y="175"/>
                  </a:lnTo>
                  <a:lnTo>
                    <a:pt x="75" y="163"/>
                  </a:lnTo>
                  <a:lnTo>
                    <a:pt x="82" y="155"/>
                  </a:lnTo>
                  <a:lnTo>
                    <a:pt x="86" y="150"/>
                  </a:lnTo>
                  <a:lnTo>
                    <a:pt x="87" y="130"/>
                  </a:lnTo>
                  <a:lnTo>
                    <a:pt x="88" y="107"/>
                  </a:lnTo>
                  <a:lnTo>
                    <a:pt x="87" y="89"/>
                  </a:lnTo>
                  <a:lnTo>
                    <a:pt x="87" y="76"/>
                  </a:lnTo>
                  <a:lnTo>
                    <a:pt x="76" y="82"/>
                  </a:lnTo>
                  <a:lnTo>
                    <a:pt x="65" y="92"/>
                  </a:lnTo>
                  <a:lnTo>
                    <a:pt x="53" y="104"/>
                  </a:lnTo>
                  <a:lnTo>
                    <a:pt x="40" y="117"/>
                  </a:lnTo>
                  <a:lnTo>
                    <a:pt x="28" y="131"/>
                  </a:lnTo>
                  <a:lnTo>
                    <a:pt x="19" y="146"/>
                  </a:lnTo>
                  <a:lnTo>
                    <a:pt x="11" y="160"/>
                  </a:lnTo>
                  <a:lnTo>
                    <a:pt x="7" y="172"/>
                  </a:lnTo>
                  <a:lnTo>
                    <a:pt x="4" y="178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1" y="165"/>
                  </a:lnTo>
                  <a:lnTo>
                    <a:pt x="5" y="156"/>
                  </a:lnTo>
                  <a:lnTo>
                    <a:pt x="12" y="144"/>
                  </a:lnTo>
                  <a:lnTo>
                    <a:pt x="21" y="129"/>
                  </a:lnTo>
                  <a:lnTo>
                    <a:pt x="33" y="111"/>
                  </a:lnTo>
                  <a:lnTo>
                    <a:pt x="45" y="95"/>
                  </a:lnTo>
                  <a:lnTo>
                    <a:pt x="58" y="79"/>
                  </a:lnTo>
                  <a:lnTo>
                    <a:pt x="70" y="66"/>
                  </a:lnTo>
                  <a:lnTo>
                    <a:pt x="80" y="57"/>
                  </a:lnTo>
                  <a:lnTo>
                    <a:pt x="86" y="47"/>
                  </a:lnTo>
                  <a:lnTo>
                    <a:pt x="84" y="34"/>
                  </a:lnTo>
                  <a:lnTo>
                    <a:pt x="82" y="20"/>
                  </a:lnTo>
                  <a:lnTo>
                    <a:pt x="79" y="13"/>
                  </a:lnTo>
                  <a:lnTo>
                    <a:pt x="79" y="9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3" name="Freeform 286"/>
            <p:cNvSpPr>
              <a:spLocks/>
            </p:cNvSpPr>
            <p:nvPr/>
          </p:nvSpPr>
          <p:spPr bwMode="auto">
            <a:xfrm>
              <a:off x="3465" y="2401"/>
              <a:ext cx="81" cy="105"/>
            </a:xfrm>
            <a:custGeom>
              <a:avLst/>
              <a:gdLst>
                <a:gd name="T0" fmla="*/ 0 w 236"/>
                <a:gd name="T1" fmla="*/ 0 h 316"/>
                <a:gd name="T2" fmla="*/ 0 w 236"/>
                <a:gd name="T3" fmla="*/ 0 h 316"/>
                <a:gd name="T4" fmla="*/ 0 w 236"/>
                <a:gd name="T5" fmla="*/ 0 h 316"/>
                <a:gd name="T6" fmla="*/ 0 w 236"/>
                <a:gd name="T7" fmla="*/ 0 h 316"/>
                <a:gd name="T8" fmla="*/ 0 w 236"/>
                <a:gd name="T9" fmla="*/ 0 h 316"/>
                <a:gd name="T10" fmla="*/ 0 w 236"/>
                <a:gd name="T11" fmla="*/ 0 h 316"/>
                <a:gd name="T12" fmla="*/ 0 w 236"/>
                <a:gd name="T13" fmla="*/ 0 h 316"/>
                <a:gd name="T14" fmla="*/ 0 w 236"/>
                <a:gd name="T15" fmla="*/ 0 h 316"/>
                <a:gd name="T16" fmla="*/ 0 w 236"/>
                <a:gd name="T17" fmla="*/ 0 h 316"/>
                <a:gd name="T18" fmla="*/ 0 w 236"/>
                <a:gd name="T19" fmla="*/ 0 h 316"/>
                <a:gd name="T20" fmla="*/ 0 w 236"/>
                <a:gd name="T21" fmla="*/ 0 h 316"/>
                <a:gd name="T22" fmla="*/ 0 w 236"/>
                <a:gd name="T23" fmla="*/ 0 h 316"/>
                <a:gd name="T24" fmla="*/ 0 w 236"/>
                <a:gd name="T25" fmla="*/ 0 h 316"/>
                <a:gd name="T26" fmla="*/ 0 w 236"/>
                <a:gd name="T27" fmla="*/ 0 h 316"/>
                <a:gd name="T28" fmla="*/ 0 w 236"/>
                <a:gd name="T29" fmla="*/ 0 h 316"/>
                <a:gd name="T30" fmla="*/ 0 w 236"/>
                <a:gd name="T31" fmla="*/ 0 h 316"/>
                <a:gd name="T32" fmla="*/ 0 w 236"/>
                <a:gd name="T33" fmla="*/ 0 h 316"/>
                <a:gd name="T34" fmla="*/ 0 w 236"/>
                <a:gd name="T35" fmla="*/ 0 h 316"/>
                <a:gd name="T36" fmla="*/ 0 w 236"/>
                <a:gd name="T37" fmla="*/ 0 h 316"/>
                <a:gd name="T38" fmla="*/ 0 w 236"/>
                <a:gd name="T39" fmla="*/ 0 h 316"/>
                <a:gd name="T40" fmla="*/ 0 w 236"/>
                <a:gd name="T41" fmla="*/ 0 h 316"/>
                <a:gd name="T42" fmla="*/ 0 w 236"/>
                <a:gd name="T43" fmla="*/ 0 h 316"/>
                <a:gd name="T44" fmla="*/ 0 w 236"/>
                <a:gd name="T45" fmla="*/ 0 h 316"/>
                <a:gd name="T46" fmla="*/ 0 w 236"/>
                <a:gd name="T47" fmla="*/ 0 h 316"/>
                <a:gd name="T48" fmla="*/ 0 w 236"/>
                <a:gd name="T49" fmla="*/ 0 h 316"/>
                <a:gd name="T50" fmla="*/ 0 w 236"/>
                <a:gd name="T51" fmla="*/ 0 h 316"/>
                <a:gd name="T52" fmla="*/ 0 w 236"/>
                <a:gd name="T53" fmla="*/ 0 h 316"/>
                <a:gd name="T54" fmla="*/ 0 w 236"/>
                <a:gd name="T55" fmla="*/ 0 h 316"/>
                <a:gd name="T56" fmla="*/ 0 w 236"/>
                <a:gd name="T57" fmla="*/ 0 h 316"/>
                <a:gd name="T58" fmla="*/ 0 w 236"/>
                <a:gd name="T59" fmla="*/ 0 h 316"/>
                <a:gd name="T60" fmla="*/ 0 w 236"/>
                <a:gd name="T61" fmla="*/ 0 h 316"/>
                <a:gd name="T62" fmla="*/ 0 w 236"/>
                <a:gd name="T63" fmla="*/ 0 h 316"/>
                <a:gd name="T64" fmla="*/ 0 w 236"/>
                <a:gd name="T65" fmla="*/ 0 h 316"/>
                <a:gd name="T66" fmla="*/ 0 w 236"/>
                <a:gd name="T67" fmla="*/ 0 h 316"/>
                <a:gd name="T68" fmla="*/ 0 w 236"/>
                <a:gd name="T69" fmla="*/ 0 h 316"/>
                <a:gd name="T70" fmla="*/ 0 w 236"/>
                <a:gd name="T71" fmla="*/ 0 h 316"/>
                <a:gd name="T72" fmla="*/ 0 w 236"/>
                <a:gd name="T73" fmla="*/ 0 h 316"/>
                <a:gd name="T74" fmla="*/ 0 w 236"/>
                <a:gd name="T75" fmla="*/ 0 h 316"/>
                <a:gd name="T76" fmla="*/ 0 w 236"/>
                <a:gd name="T77" fmla="*/ 0 h 316"/>
                <a:gd name="T78" fmla="*/ 0 w 236"/>
                <a:gd name="T79" fmla="*/ 0 h 316"/>
                <a:gd name="T80" fmla="*/ 0 w 236"/>
                <a:gd name="T81" fmla="*/ 0 h 316"/>
                <a:gd name="T82" fmla="*/ 0 w 236"/>
                <a:gd name="T83" fmla="*/ 0 h 316"/>
                <a:gd name="T84" fmla="*/ 0 w 236"/>
                <a:gd name="T85" fmla="*/ 0 h 316"/>
                <a:gd name="T86" fmla="*/ 0 w 236"/>
                <a:gd name="T87" fmla="*/ 0 h 316"/>
                <a:gd name="T88" fmla="*/ 0 w 236"/>
                <a:gd name="T89" fmla="*/ 0 h 316"/>
                <a:gd name="T90" fmla="*/ 0 w 236"/>
                <a:gd name="T91" fmla="*/ 0 h 316"/>
                <a:gd name="T92" fmla="*/ 0 w 236"/>
                <a:gd name="T93" fmla="*/ 0 h 316"/>
                <a:gd name="T94" fmla="*/ 0 w 236"/>
                <a:gd name="T95" fmla="*/ 0 h 316"/>
                <a:gd name="T96" fmla="*/ 0 w 236"/>
                <a:gd name="T97" fmla="*/ 0 h 316"/>
                <a:gd name="T98" fmla="*/ 0 w 236"/>
                <a:gd name="T99" fmla="*/ 0 h 316"/>
                <a:gd name="T100" fmla="*/ 0 w 236"/>
                <a:gd name="T101" fmla="*/ 0 h 316"/>
                <a:gd name="T102" fmla="*/ 0 w 236"/>
                <a:gd name="T103" fmla="*/ 0 h 316"/>
                <a:gd name="T104" fmla="*/ 0 w 236"/>
                <a:gd name="T105" fmla="*/ 0 h 316"/>
                <a:gd name="T106" fmla="*/ 0 w 236"/>
                <a:gd name="T107" fmla="*/ 0 h 316"/>
                <a:gd name="T108" fmla="*/ 0 w 236"/>
                <a:gd name="T109" fmla="*/ 0 h 316"/>
                <a:gd name="T110" fmla="*/ 0 w 236"/>
                <a:gd name="T111" fmla="*/ 0 h 3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6"/>
                <a:gd name="T169" fmla="*/ 0 h 316"/>
                <a:gd name="T170" fmla="*/ 236 w 236"/>
                <a:gd name="T171" fmla="*/ 316 h 3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6" h="316">
                  <a:moveTo>
                    <a:pt x="0" y="316"/>
                  </a:moveTo>
                  <a:lnTo>
                    <a:pt x="8" y="301"/>
                  </a:lnTo>
                  <a:lnTo>
                    <a:pt x="18" y="281"/>
                  </a:lnTo>
                  <a:lnTo>
                    <a:pt x="28" y="260"/>
                  </a:lnTo>
                  <a:lnTo>
                    <a:pt x="34" y="245"/>
                  </a:lnTo>
                  <a:lnTo>
                    <a:pt x="41" y="230"/>
                  </a:lnTo>
                  <a:lnTo>
                    <a:pt x="50" y="209"/>
                  </a:lnTo>
                  <a:lnTo>
                    <a:pt x="61" y="189"/>
                  </a:lnTo>
                  <a:lnTo>
                    <a:pt x="66" y="178"/>
                  </a:lnTo>
                  <a:lnTo>
                    <a:pt x="58" y="169"/>
                  </a:lnTo>
                  <a:lnTo>
                    <a:pt x="50" y="160"/>
                  </a:lnTo>
                  <a:lnTo>
                    <a:pt x="45" y="152"/>
                  </a:lnTo>
                  <a:lnTo>
                    <a:pt x="42" y="140"/>
                  </a:lnTo>
                  <a:lnTo>
                    <a:pt x="42" y="133"/>
                  </a:lnTo>
                  <a:lnTo>
                    <a:pt x="43" y="134"/>
                  </a:lnTo>
                  <a:lnTo>
                    <a:pt x="46" y="139"/>
                  </a:lnTo>
                  <a:lnTo>
                    <a:pt x="49" y="145"/>
                  </a:lnTo>
                  <a:lnTo>
                    <a:pt x="54" y="150"/>
                  </a:lnTo>
                  <a:lnTo>
                    <a:pt x="62" y="154"/>
                  </a:lnTo>
                  <a:lnTo>
                    <a:pt x="68" y="157"/>
                  </a:lnTo>
                  <a:lnTo>
                    <a:pt x="74" y="159"/>
                  </a:lnTo>
                  <a:lnTo>
                    <a:pt x="82" y="152"/>
                  </a:lnTo>
                  <a:lnTo>
                    <a:pt x="91" y="142"/>
                  </a:lnTo>
                  <a:lnTo>
                    <a:pt x="100" y="132"/>
                  </a:lnTo>
                  <a:lnTo>
                    <a:pt x="109" y="120"/>
                  </a:lnTo>
                  <a:lnTo>
                    <a:pt x="117" y="111"/>
                  </a:lnTo>
                  <a:lnTo>
                    <a:pt x="124" y="102"/>
                  </a:lnTo>
                  <a:lnTo>
                    <a:pt x="129" y="94"/>
                  </a:lnTo>
                  <a:lnTo>
                    <a:pt x="132" y="89"/>
                  </a:lnTo>
                  <a:lnTo>
                    <a:pt x="132" y="78"/>
                  </a:lnTo>
                  <a:lnTo>
                    <a:pt x="128" y="61"/>
                  </a:lnTo>
                  <a:lnTo>
                    <a:pt x="122" y="42"/>
                  </a:lnTo>
                  <a:lnTo>
                    <a:pt x="115" y="28"/>
                  </a:lnTo>
                  <a:lnTo>
                    <a:pt x="108" y="21"/>
                  </a:lnTo>
                  <a:lnTo>
                    <a:pt x="105" y="16"/>
                  </a:lnTo>
                  <a:lnTo>
                    <a:pt x="107" y="14"/>
                  </a:lnTo>
                  <a:lnTo>
                    <a:pt x="112" y="17"/>
                  </a:lnTo>
                  <a:lnTo>
                    <a:pt x="121" y="28"/>
                  </a:lnTo>
                  <a:lnTo>
                    <a:pt x="132" y="46"/>
                  </a:lnTo>
                  <a:lnTo>
                    <a:pt x="140" y="64"/>
                  </a:lnTo>
                  <a:lnTo>
                    <a:pt x="142" y="78"/>
                  </a:lnTo>
                  <a:lnTo>
                    <a:pt x="147" y="69"/>
                  </a:lnTo>
                  <a:lnTo>
                    <a:pt x="153" y="59"/>
                  </a:lnTo>
                  <a:lnTo>
                    <a:pt x="159" y="48"/>
                  </a:lnTo>
                  <a:lnTo>
                    <a:pt x="166" y="36"/>
                  </a:lnTo>
                  <a:lnTo>
                    <a:pt x="172" y="24"/>
                  </a:lnTo>
                  <a:lnTo>
                    <a:pt x="179" y="14"/>
                  </a:lnTo>
                  <a:lnTo>
                    <a:pt x="186" y="7"/>
                  </a:lnTo>
                  <a:lnTo>
                    <a:pt x="191" y="2"/>
                  </a:lnTo>
                  <a:lnTo>
                    <a:pt x="198" y="0"/>
                  </a:lnTo>
                  <a:lnTo>
                    <a:pt x="199" y="1"/>
                  </a:lnTo>
                  <a:lnTo>
                    <a:pt x="196" y="4"/>
                  </a:lnTo>
                  <a:lnTo>
                    <a:pt x="192" y="11"/>
                  </a:lnTo>
                  <a:lnTo>
                    <a:pt x="188" y="17"/>
                  </a:lnTo>
                  <a:lnTo>
                    <a:pt x="184" y="26"/>
                  </a:lnTo>
                  <a:lnTo>
                    <a:pt x="178" y="38"/>
                  </a:lnTo>
                  <a:lnTo>
                    <a:pt x="171" y="52"/>
                  </a:lnTo>
                  <a:lnTo>
                    <a:pt x="165" y="64"/>
                  </a:lnTo>
                  <a:lnTo>
                    <a:pt x="158" y="76"/>
                  </a:lnTo>
                  <a:lnTo>
                    <a:pt x="151" y="84"/>
                  </a:lnTo>
                  <a:lnTo>
                    <a:pt x="147" y="89"/>
                  </a:lnTo>
                  <a:lnTo>
                    <a:pt x="159" y="87"/>
                  </a:lnTo>
                  <a:lnTo>
                    <a:pt x="170" y="83"/>
                  </a:lnTo>
                  <a:lnTo>
                    <a:pt x="180" y="81"/>
                  </a:lnTo>
                  <a:lnTo>
                    <a:pt x="191" y="78"/>
                  </a:lnTo>
                  <a:lnTo>
                    <a:pt x="199" y="76"/>
                  </a:lnTo>
                  <a:lnTo>
                    <a:pt x="207" y="72"/>
                  </a:lnTo>
                  <a:lnTo>
                    <a:pt x="213" y="69"/>
                  </a:lnTo>
                  <a:lnTo>
                    <a:pt x="219" y="66"/>
                  </a:lnTo>
                  <a:lnTo>
                    <a:pt x="226" y="61"/>
                  </a:lnTo>
                  <a:lnTo>
                    <a:pt x="233" y="58"/>
                  </a:lnTo>
                  <a:lnTo>
                    <a:pt x="236" y="61"/>
                  </a:lnTo>
                  <a:lnTo>
                    <a:pt x="230" y="67"/>
                  </a:lnTo>
                  <a:lnTo>
                    <a:pt x="224" y="71"/>
                  </a:lnTo>
                  <a:lnTo>
                    <a:pt x="215" y="77"/>
                  </a:lnTo>
                  <a:lnTo>
                    <a:pt x="201" y="83"/>
                  </a:lnTo>
                  <a:lnTo>
                    <a:pt x="188" y="91"/>
                  </a:lnTo>
                  <a:lnTo>
                    <a:pt x="174" y="97"/>
                  </a:lnTo>
                  <a:lnTo>
                    <a:pt x="162" y="102"/>
                  </a:lnTo>
                  <a:lnTo>
                    <a:pt x="151" y="106"/>
                  </a:lnTo>
                  <a:lnTo>
                    <a:pt x="145" y="107"/>
                  </a:lnTo>
                  <a:lnTo>
                    <a:pt x="133" y="113"/>
                  </a:lnTo>
                  <a:lnTo>
                    <a:pt x="121" y="125"/>
                  </a:lnTo>
                  <a:lnTo>
                    <a:pt x="112" y="138"/>
                  </a:lnTo>
                  <a:lnTo>
                    <a:pt x="109" y="147"/>
                  </a:lnTo>
                  <a:lnTo>
                    <a:pt x="112" y="150"/>
                  </a:lnTo>
                  <a:lnTo>
                    <a:pt x="116" y="153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19" y="159"/>
                  </a:lnTo>
                  <a:lnTo>
                    <a:pt x="112" y="163"/>
                  </a:lnTo>
                  <a:lnTo>
                    <a:pt x="107" y="167"/>
                  </a:lnTo>
                  <a:lnTo>
                    <a:pt x="103" y="170"/>
                  </a:lnTo>
                  <a:lnTo>
                    <a:pt x="99" y="169"/>
                  </a:lnTo>
                  <a:lnTo>
                    <a:pt x="97" y="168"/>
                  </a:lnTo>
                  <a:lnTo>
                    <a:pt x="95" y="169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4" y="204"/>
                  </a:lnTo>
                  <a:lnTo>
                    <a:pt x="65" y="221"/>
                  </a:lnTo>
                  <a:lnTo>
                    <a:pt x="55" y="240"/>
                  </a:lnTo>
                  <a:lnTo>
                    <a:pt x="49" y="258"/>
                  </a:lnTo>
                  <a:lnTo>
                    <a:pt x="45" y="273"/>
                  </a:lnTo>
                  <a:lnTo>
                    <a:pt x="43" y="284"/>
                  </a:lnTo>
                  <a:lnTo>
                    <a:pt x="41" y="290"/>
                  </a:lnTo>
                  <a:lnTo>
                    <a:pt x="37" y="298"/>
                  </a:lnTo>
                  <a:lnTo>
                    <a:pt x="33" y="304"/>
                  </a:lnTo>
                  <a:lnTo>
                    <a:pt x="29" y="309"/>
                  </a:lnTo>
                  <a:lnTo>
                    <a:pt x="24" y="311"/>
                  </a:lnTo>
                  <a:lnTo>
                    <a:pt x="14" y="314"/>
                  </a:lnTo>
                  <a:lnTo>
                    <a:pt x="7" y="316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4" name="Freeform 287"/>
            <p:cNvSpPr>
              <a:spLocks/>
            </p:cNvSpPr>
            <p:nvPr/>
          </p:nvSpPr>
          <p:spPr bwMode="auto">
            <a:xfrm>
              <a:off x="3348" y="2569"/>
              <a:ext cx="52" cy="82"/>
            </a:xfrm>
            <a:custGeom>
              <a:avLst/>
              <a:gdLst>
                <a:gd name="T0" fmla="*/ 0 w 151"/>
                <a:gd name="T1" fmla="*/ 0 h 246"/>
                <a:gd name="T2" fmla="*/ 0 w 151"/>
                <a:gd name="T3" fmla="*/ 0 h 246"/>
                <a:gd name="T4" fmla="*/ 0 w 151"/>
                <a:gd name="T5" fmla="*/ 0 h 246"/>
                <a:gd name="T6" fmla="*/ 0 w 151"/>
                <a:gd name="T7" fmla="*/ 0 h 246"/>
                <a:gd name="T8" fmla="*/ 0 w 151"/>
                <a:gd name="T9" fmla="*/ 0 h 246"/>
                <a:gd name="T10" fmla="*/ 0 w 151"/>
                <a:gd name="T11" fmla="*/ 0 h 246"/>
                <a:gd name="T12" fmla="*/ 0 w 151"/>
                <a:gd name="T13" fmla="*/ 0 h 246"/>
                <a:gd name="T14" fmla="*/ 0 w 151"/>
                <a:gd name="T15" fmla="*/ 0 h 246"/>
                <a:gd name="T16" fmla="*/ 0 w 151"/>
                <a:gd name="T17" fmla="*/ 0 h 246"/>
                <a:gd name="T18" fmla="*/ 0 w 151"/>
                <a:gd name="T19" fmla="*/ 0 h 246"/>
                <a:gd name="T20" fmla="*/ 0 w 151"/>
                <a:gd name="T21" fmla="*/ 0 h 246"/>
                <a:gd name="T22" fmla="*/ 0 w 151"/>
                <a:gd name="T23" fmla="*/ 0 h 246"/>
                <a:gd name="T24" fmla="*/ 0 w 151"/>
                <a:gd name="T25" fmla="*/ 0 h 246"/>
                <a:gd name="T26" fmla="*/ 0 w 151"/>
                <a:gd name="T27" fmla="*/ 0 h 246"/>
                <a:gd name="T28" fmla="*/ 0 w 151"/>
                <a:gd name="T29" fmla="*/ 0 h 246"/>
                <a:gd name="T30" fmla="*/ 0 w 151"/>
                <a:gd name="T31" fmla="*/ 0 h 246"/>
                <a:gd name="T32" fmla="*/ 0 w 151"/>
                <a:gd name="T33" fmla="*/ 0 h 246"/>
                <a:gd name="T34" fmla="*/ 0 w 151"/>
                <a:gd name="T35" fmla="*/ 0 h 246"/>
                <a:gd name="T36" fmla="*/ 0 w 151"/>
                <a:gd name="T37" fmla="*/ 0 h 246"/>
                <a:gd name="T38" fmla="*/ 0 w 151"/>
                <a:gd name="T39" fmla="*/ 0 h 246"/>
                <a:gd name="T40" fmla="*/ 0 w 151"/>
                <a:gd name="T41" fmla="*/ 0 h 246"/>
                <a:gd name="T42" fmla="*/ 0 w 151"/>
                <a:gd name="T43" fmla="*/ 0 h 246"/>
                <a:gd name="T44" fmla="*/ 0 w 151"/>
                <a:gd name="T45" fmla="*/ 0 h 246"/>
                <a:gd name="T46" fmla="*/ 0 w 151"/>
                <a:gd name="T47" fmla="*/ 0 h 246"/>
                <a:gd name="T48" fmla="*/ 0 w 151"/>
                <a:gd name="T49" fmla="*/ 0 h 246"/>
                <a:gd name="T50" fmla="*/ 0 w 151"/>
                <a:gd name="T51" fmla="*/ 0 h 246"/>
                <a:gd name="T52" fmla="*/ 0 w 151"/>
                <a:gd name="T53" fmla="*/ 0 h 246"/>
                <a:gd name="T54" fmla="*/ 0 w 151"/>
                <a:gd name="T55" fmla="*/ 0 h 246"/>
                <a:gd name="T56" fmla="*/ 0 w 151"/>
                <a:gd name="T57" fmla="*/ 0 h 246"/>
                <a:gd name="T58" fmla="*/ 0 w 151"/>
                <a:gd name="T59" fmla="*/ 0 h 246"/>
                <a:gd name="T60" fmla="*/ 0 w 151"/>
                <a:gd name="T61" fmla="*/ 0 h 246"/>
                <a:gd name="T62" fmla="*/ 0 w 151"/>
                <a:gd name="T63" fmla="*/ 0 h 246"/>
                <a:gd name="T64" fmla="*/ 0 w 151"/>
                <a:gd name="T65" fmla="*/ 0 h 246"/>
                <a:gd name="T66" fmla="*/ 0 w 151"/>
                <a:gd name="T67" fmla="*/ 0 h 246"/>
                <a:gd name="T68" fmla="*/ 0 w 151"/>
                <a:gd name="T69" fmla="*/ 0 h 246"/>
                <a:gd name="T70" fmla="*/ 0 w 151"/>
                <a:gd name="T71" fmla="*/ 0 h 246"/>
                <a:gd name="T72" fmla="*/ 0 w 151"/>
                <a:gd name="T73" fmla="*/ 0 h 246"/>
                <a:gd name="T74" fmla="*/ 0 w 151"/>
                <a:gd name="T75" fmla="*/ 0 h 246"/>
                <a:gd name="T76" fmla="*/ 0 w 151"/>
                <a:gd name="T77" fmla="*/ 0 h 246"/>
                <a:gd name="T78" fmla="*/ 0 w 151"/>
                <a:gd name="T79" fmla="*/ 0 h 246"/>
                <a:gd name="T80" fmla="*/ 0 w 151"/>
                <a:gd name="T81" fmla="*/ 0 h 246"/>
                <a:gd name="T82" fmla="*/ 0 w 151"/>
                <a:gd name="T83" fmla="*/ 0 h 246"/>
                <a:gd name="T84" fmla="*/ 0 w 151"/>
                <a:gd name="T85" fmla="*/ 0 h 246"/>
                <a:gd name="T86" fmla="*/ 0 w 151"/>
                <a:gd name="T87" fmla="*/ 0 h 246"/>
                <a:gd name="T88" fmla="*/ 0 w 151"/>
                <a:gd name="T89" fmla="*/ 0 h 246"/>
                <a:gd name="T90" fmla="*/ 0 w 151"/>
                <a:gd name="T91" fmla="*/ 0 h 246"/>
                <a:gd name="T92" fmla="*/ 0 w 151"/>
                <a:gd name="T93" fmla="*/ 0 h 246"/>
                <a:gd name="T94" fmla="*/ 0 w 151"/>
                <a:gd name="T95" fmla="*/ 0 h 246"/>
                <a:gd name="T96" fmla="*/ 0 w 151"/>
                <a:gd name="T97" fmla="*/ 0 h 246"/>
                <a:gd name="T98" fmla="*/ 0 w 151"/>
                <a:gd name="T99" fmla="*/ 0 h 246"/>
                <a:gd name="T100" fmla="*/ 0 w 151"/>
                <a:gd name="T101" fmla="*/ 0 h 246"/>
                <a:gd name="T102" fmla="*/ 0 w 151"/>
                <a:gd name="T103" fmla="*/ 0 h 246"/>
                <a:gd name="T104" fmla="*/ 0 w 151"/>
                <a:gd name="T105" fmla="*/ 0 h 246"/>
                <a:gd name="T106" fmla="*/ 0 w 151"/>
                <a:gd name="T107" fmla="*/ 0 h 246"/>
                <a:gd name="T108" fmla="*/ 0 w 151"/>
                <a:gd name="T109" fmla="*/ 0 h 246"/>
                <a:gd name="T110" fmla="*/ 0 w 151"/>
                <a:gd name="T111" fmla="*/ 0 h 246"/>
                <a:gd name="T112" fmla="*/ 0 w 151"/>
                <a:gd name="T113" fmla="*/ 0 h 246"/>
                <a:gd name="T114" fmla="*/ 0 w 151"/>
                <a:gd name="T115" fmla="*/ 0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"/>
                <a:gd name="T175" fmla="*/ 0 h 246"/>
                <a:gd name="T176" fmla="*/ 151 w 151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" h="246">
                  <a:moveTo>
                    <a:pt x="105" y="5"/>
                  </a:moveTo>
                  <a:lnTo>
                    <a:pt x="99" y="17"/>
                  </a:lnTo>
                  <a:lnTo>
                    <a:pt x="91" y="30"/>
                  </a:lnTo>
                  <a:lnTo>
                    <a:pt x="83" y="44"/>
                  </a:lnTo>
                  <a:lnTo>
                    <a:pt x="80" y="53"/>
                  </a:lnTo>
                  <a:lnTo>
                    <a:pt x="71" y="53"/>
                  </a:lnTo>
                  <a:lnTo>
                    <a:pt x="60" y="56"/>
                  </a:lnTo>
                  <a:lnTo>
                    <a:pt x="47" y="60"/>
                  </a:lnTo>
                  <a:lnTo>
                    <a:pt x="35" y="66"/>
                  </a:lnTo>
                  <a:lnTo>
                    <a:pt x="22" y="73"/>
                  </a:lnTo>
                  <a:lnTo>
                    <a:pt x="13" y="79"/>
                  </a:lnTo>
                  <a:lnTo>
                    <a:pt x="5" y="85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6" y="94"/>
                  </a:lnTo>
                  <a:lnTo>
                    <a:pt x="12" y="91"/>
                  </a:lnTo>
                  <a:lnTo>
                    <a:pt x="20" y="86"/>
                  </a:lnTo>
                  <a:lnTo>
                    <a:pt x="29" y="81"/>
                  </a:lnTo>
                  <a:lnTo>
                    <a:pt x="39" y="76"/>
                  </a:lnTo>
                  <a:lnTo>
                    <a:pt x="50" y="71"/>
                  </a:lnTo>
                  <a:lnTo>
                    <a:pt x="59" y="66"/>
                  </a:lnTo>
                  <a:lnTo>
                    <a:pt x="68" y="63"/>
                  </a:lnTo>
                  <a:lnTo>
                    <a:pt x="75" y="61"/>
                  </a:lnTo>
                  <a:lnTo>
                    <a:pt x="71" y="74"/>
                  </a:lnTo>
                  <a:lnTo>
                    <a:pt x="67" y="90"/>
                  </a:lnTo>
                  <a:lnTo>
                    <a:pt x="64" y="105"/>
                  </a:lnTo>
                  <a:lnTo>
                    <a:pt x="62" y="115"/>
                  </a:lnTo>
                  <a:lnTo>
                    <a:pt x="55" y="121"/>
                  </a:lnTo>
                  <a:lnTo>
                    <a:pt x="47" y="129"/>
                  </a:lnTo>
                  <a:lnTo>
                    <a:pt x="39" y="138"/>
                  </a:lnTo>
                  <a:lnTo>
                    <a:pt x="30" y="146"/>
                  </a:lnTo>
                  <a:lnTo>
                    <a:pt x="21" y="156"/>
                  </a:lnTo>
                  <a:lnTo>
                    <a:pt x="13" y="164"/>
                  </a:lnTo>
                  <a:lnTo>
                    <a:pt x="8" y="170"/>
                  </a:lnTo>
                  <a:lnTo>
                    <a:pt x="5" y="175"/>
                  </a:lnTo>
                  <a:lnTo>
                    <a:pt x="4" y="180"/>
                  </a:lnTo>
                  <a:lnTo>
                    <a:pt x="5" y="182"/>
                  </a:lnTo>
                  <a:lnTo>
                    <a:pt x="8" y="182"/>
                  </a:lnTo>
                  <a:lnTo>
                    <a:pt x="12" y="179"/>
                  </a:lnTo>
                  <a:lnTo>
                    <a:pt x="16" y="174"/>
                  </a:lnTo>
                  <a:lnTo>
                    <a:pt x="22" y="169"/>
                  </a:lnTo>
                  <a:lnTo>
                    <a:pt x="29" y="161"/>
                  </a:lnTo>
                  <a:lnTo>
                    <a:pt x="37" y="154"/>
                  </a:lnTo>
                  <a:lnTo>
                    <a:pt x="45" y="148"/>
                  </a:lnTo>
                  <a:lnTo>
                    <a:pt x="51" y="141"/>
                  </a:lnTo>
                  <a:lnTo>
                    <a:pt x="58" y="136"/>
                  </a:lnTo>
                  <a:lnTo>
                    <a:pt x="63" y="134"/>
                  </a:lnTo>
                  <a:lnTo>
                    <a:pt x="64" y="154"/>
                  </a:lnTo>
                  <a:lnTo>
                    <a:pt x="67" y="186"/>
                  </a:lnTo>
                  <a:lnTo>
                    <a:pt x="70" y="219"/>
                  </a:lnTo>
                  <a:lnTo>
                    <a:pt x="72" y="239"/>
                  </a:lnTo>
                  <a:lnTo>
                    <a:pt x="75" y="245"/>
                  </a:lnTo>
                  <a:lnTo>
                    <a:pt x="76" y="246"/>
                  </a:lnTo>
                  <a:lnTo>
                    <a:pt x="76" y="244"/>
                  </a:lnTo>
                  <a:lnTo>
                    <a:pt x="78" y="236"/>
                  </a:lnTo>
                  <a:lnTo>
                    <a:pt x="78" y="215"/>
                  </a:lnTo>
                  <a:lnTo>
                    <a:pt x="76" y="179"/>
                  </a:lnTo>
                  <a:lnTo>
                    <a:pt x="75" y="144"/>
                  </a:lnTo>
                  <a:lnTo>
                    <a:pt x="78" y="123"/>
                  </a:lnTo>
                  <a:lnTo>
                    <a:pt x="79" y="120"/>
                  </a:lnTo>
                  <a:lnTo>
                    <a:pt x="82" y="120"/>
                  </a:lnTo>
                  <a:lnTo>
                    <a:pt x="83" y="124"/>
                  </a:lnTo>
                  <a:lnTo>
                    <a:pt x="84" y="129"/>
                  </a:lnTo>
                  <a:lnTo>
                    <a:pt x="87" y="134"/>
                  </a:lnTo>
                  <a:lnTo>
                    <a:pt x="92" y="141"/>
                  </a:lnTo>
                  <a:lnTo>
                    <a:pt x="99" y="150"/>
                  </a:lnTo>
                  <a:lnTo>
                    <a:pt x="107" y="160"/>
                  </a:lnTo>
                  <a:lnTo>
                    <a:pt x="116" y="169"/>
                  </a:lnTo>
                  <a:lnTo>
                    <a:pt x="124" y="176"/>
                  </a:lnTo>
                  <a:lnTo>
                    <a:pt x="130" y="182"/>
                  </a:lnTo>
                  <a:lnTo>
                    <a:pt x="136" y="185"/>
                  </a:lnTo>
                  <a:lnTo>
                    <a:pt x="140" y="185"/>
                  </a:lnTo>
                  <a:lnTo>
                    <a:pt x="140" y="181"/>
                  </a:lnTo>
                  <a:lnTo>
                    <a:pt x="134" y="175"/>
                  </a:lnTo>
                  <a:lnTo>
                    <a:pt x="128" y="167"/>
                  </a:lnTo>
                  <a:lnTo>
                    <a:pt x="122" y="162"/>
                  </a:lnTo>
                  <a:lnTo>
                    <a:pt x="117" y="156"/>
                  </a:lnTo>
                  <a:lnTo>
                    <a:pt x="112" y="149"/>
                  </a:lnTo>
                  <a:lnTo>
                    <a:pt x="105" y="140"/>
                  </a:lnTo>
                  <a:lnTo>
                    <a:pt x="99" y="133"/>
                  </a:lnTo>
                  <a:lnTo>
                    <a:pt x="93" y="125"/>
                  </a:lnTo>
                  <a:lnTo>
                    <a:pt x="91" y="119"/>
                  </a:lnTo>
                  <a:lnTo>
                    <a:pt x="88" y="114"/>
                  </a:lnTo>
                  <a:lnTo>
                    <a:pt x="87" y="103"/>
                  </a:lnTo>
                  <a:lnTo>
                    <a:pt x="88" y="88"/>
                  </a:lnTo>
                  <a:lnTo>
                    <a:pt x="89" y="74"/>
                  </a:lnTo>
                  <a:lnTo>
                    <a:pt x="92" y="65"/>
                  </a:lnTo>
                  <a:lnTo>
                    <a:pt x="93" y="63"/>
                  </a:lnTo>
                  <a:lnTo>
                    <a:pt x="96" y="63"/>
                  </a:lnTo>
                  <a:lnTo>
                    <a:pt x="99" y="65"/>
                  </a:lnTo>
                  <a:lnTo>
                    <a:pt x="104" y="70"/>
                  </a:lnTo>
                  <a:lnTo>
                    <a:pt x="108" y="74"/>
                  </a:lnTo>
                  <a:lnTo>
                    <a:pt x="114" y="79"/>
                  </a:lnTo>
                  <a:lnTo>
                    <a:pt x="121" y="85"/>
                  </a:lnTo>
                  <a:lnTo>
                    <a:pt x="128" y="91"/>
                  </a:lnTo>
                  <a:lnTo>
                    <a:pt x="136" y="96"/>
                  </a:lnTo>
                  <a:lnTo>
                    <a:pt x="141" y="101"/>
                  </a:lnTo>
                  <a:lnTo>
                    <a:pt x="146" y="106"/>
                  </a:lnTo>
                  <a:lnTo>
                    <a:pt x="150" y="109"/>
                  </a:lnTo>
                  <a:lnTo>
                    <a:pt x="151" y="109"/>
                  </a:lnTo>
                  <a:lnTo>
                    <a:pt x="147" y="104"/>
                  </a:lnTo>
                  <a:lnTo>
                    <a:pt x="141" y="95"/>
                  </a:lnTo>
                  <a:lnTo>
                    <a:pt x="134" y="88"/>
                  </a:lnTo>
                  <a:lnTo>
                    <a:pt x="126" y="79"/>
                  </a:lnTo>
                  <a:lnTo>
                    <a:pt x="118" y="70"/>
                  </a:lnTo>
                  <a:lnTo>
                    <a:pt x="112" y="61"/>
                  </a:lnTo>
                  <a:lnTo>
                    <a:pt x="108" y="56"/>
                  </a:lnTo>
                  <a:lnTo>
                    <a:pt x="107" y="50"/>
                  </a:lnTo>
                  <a:lnTo>
                    <a:pt x="105" y="38"/>
                  </a:lnTo>
                  <a:lnTo>
                    <a:pt x="105" y="25"/>
                  </a:lnTo>
                  <a:lnTo>
                    <a:pt x="111" y="13"/>
                  </a:lnTo>
                  <a:lnTo>
                    <a:pt x="114" y="4"/>
                  </a:lnTo>
                  <a:lnTo>
                    <a:pt x="114" y="0"/>
                  </a:lnTo>
                  <a:lnTo>
                    <a:pt x="109" y="2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5" name="Freeform 288"/>
            <p:cNvSpPr>
              <a:spLocks/>
            </p:cNvSpPr>
            <p:nvPr/>
          </p:nvSpPr>
          <p:spPr bwMode="auto">
            <a:xfrm>
              <a:off x="3530" y="2532"/>
              <a:ext cx="104" cy="75"/>
            </a:xfrm>
            <a:custGeom>
              <a:avLst/>
              <a:gdLst>
                <a:gd name="T0" fmla="*/ 0 w 301"/>
                <a:gd name="T1" fmla="*/ 0 h 224"/>
                <a:gd name="T2" fmla="*/ 0 w 301"/>
                <a:gd name="T3" fmla="*/ 0 h 224"/>
                <a:gd name="T4" fmla="*/ 0 w 301"/>
                <a:gd name="T5" fmla="*/ 0 h 224"/>
                <a:gd name="T6" fmla="*/ 0 w 301"/>
                <a:gd name="T7" fmla="*/ 0 h 224"/>
                <a:gd name="T8" fmla="*/ 0 w 301"/>
                <a:gd name="T9" fmla="*/ 0 h 224"/>
                <a:gd name="T10" fmla="*/ 0 w 301"/>
                <a:gd name="T11" fmla="*/ 0 h 224"/>
                <a:gd name="T12" fmla="*/ 0 w 301"/>
                <a:gd name="T13" fmla="*/ 0 h 224"/>
                <a:gd name="T14" fmla="*/ 0 w 301"/>
                <a:gd name="T15" fmla="*/ 0 h 224"/>
                <a:gd name="T16" fmla="*/ 0 w 301"/>
                <a:gd name="T17" fmla="*/ 0 h 224"/>
                <a:gd name="T18" fmla="*/ 0 w 301"/>
                <a:gd name="T19" fmla="*/ 0 h 224"/>
                <a:gd name="T20" fmla="*/ 0 w 301"/>
                <a:gd name="T21" fmla="*/ 0 h 224"/>
                <a:gd name="T22" fmla="*/ 0 w 301"/>
                <a:gd name="T23" fmla="*/ 0 h 224"/>
                <a:gd name="T24" fmla="*/ 0 w 301"/>
                <a:gd name="T25" fmla="*/ 0 h 224"/>
                <a:gd name="T26" fmla="*/ 0 w 301"/>
                <a:gd name="T27" fmla="*/ 0 h 224"/>
                <a:gd name="T28" fmla="*/ 0 w 301"/>
                <a:gd name="T29" fmla="*/ 0 h 224"/>
                <a:gd name="T30" fmla="*/ 0 w 301"/>
                <a:gd name="T31" fmla="*/ 0 h 224"/>
                <a:gd name="T32" fmla="*/ 0 w 301"/>
                <a:gd name="T33" fmla="*/ 0 h 224"/>
                <a:gd name="T34" fmla="*/ 0 w 301"/>
                <a:gd name="T35" fmla="*/ 0 h 224"/>
                <a:gd name="T36" fmla="*/ 0 w 301"/>
                <a:gd name="T37" fmla="*/ 0 h 224"/>
                <a:gd name="T38" fmla="*/ 0 w 301"/>
                <a:gd name="T39" fmla="*/ 0 h 224"/>
                <a:gd name="T40" fmla="*/ 0 w 301"/>
                <a:gd name="T41" fmla="*/ 0 h 224"/>
                <a:gd name="T42" fmla="*/ 0 w 301"/>
                <a:gd name="T43" fmla="*/ 0 h 224"/>
                <a:gd name="T44" fmla="*/ 0 w 301"/>
                <a:gd name="T45" fmla="*/ 0 h 224"/>
                <a:gd name="T46" fmla="*/ 0 w 301"/>
                <a:gd name="T47" fmla="*/ 0 h 224"/>
                <a:gd name="T48" fmla="*/ 0 w 301"/>
                <a:gd name="T49" fmla="*/ 0 h 224"/>
                <a:gd name="T50" fmla="*/ 0 w 301"/>
                <a:gd name="T51" fmla="*/ 0 h 224"/>
                <a:gd name="T52" fmla="*/ 0 w 301"/>
                <a:gd name="T53" fmla="*/ 0 h 224"/>
                <a:gd name="T54" fmla="*/ 0 w 301"/>
                <a:gd name="T55" fmla="*/ 0 h 224"/>
                <a:gd name="T56" fmla="*/ 0 w 301"/>
                <a:gd name="T57" fmla="*/ 0 h 224"/>
                <a:gd name="T58" fmla="*/ 0 w 301"/>
                <a:gd name="T59" fmla="*/ 0 h 224"/>
                <a:gd name="T60" fmla="*/ 0 w 301"/>
                <a:gd name="T61" fmla="*/ 0 h 224"/>
                <a:gd name="T62" fmla="*/ 0 w 301"/>
                <a:gd name="T63" fmla="*/ 0 h 224"/>
                <a:gd name="T64" fmla="*/ 0 w 301"/>
                <a:gd name="T65" fmla="*/ 0 h 224"/>
                <a:gd name="T66" fmla="*/ 0 w 301"/>
                <a:gd name="T67" fmla="*/ 0 h 224"/>
                <a:gd name="T68" fmla="*/ 0 w 301"/>
                <a:gd name="T69" fmla="*/ 0 h 224"/>
                <a:gd name="T70" fmla="*/ 0 w 301"/>
                <a:gd name="T71" fmla="*/ 0 h 224"/>
                <a:gd name="T72" fmla="*/ 0 w 301"/>
                <a:gd name="T73" fmla="*/ 0 h 224"/>
                <a:gd name="T74" fmla="*/ 0 w 301"/>
                <a:gd name="T75" fmla="*/ 0 h 224"/>
                <a:gd name="T76" fmla="*/ 0 w 301"/>
                <a:gd name="T77" fmla="*/ 0 h 224"/>
                <a:gd name="T78" fmla="*/ 0 w 301"/>
                <a:gd name="T79" fmla="*/ 0 h 224"/>
                <a:gd name="T80" fmla="*/ 0 w 301"/>
                <a:gd name="T81" fmla="*/ 0 h 224"/>
                <a:gd name="T82" fmla="*/ 0 w 301"/>
                <a:gd name="T83" fmla="*/ 0 h 224"/>
                <a:gd name="T84" fmla="*/ 0 w 301"/>
                <a:gd name="T85" fmla="*/ 0 h 2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1"/>
                <a:gd name="T130" fmla="*/ 0 h 224"/>
                <a:gd name="T131" fmla="*/ 301 w 301"/>
                <a:gd name="T132" fmla="*/ 224 h 2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1" h="224">
                  <a:moveTo>
                    <a:pt x="0" y="17"/>
                  </a:moveTo>
                  <a:lnTo>
                    <a:pt x="7" y="22"/>
                  </a:lnTo>
                  <a:lnTo>
                    <a:pt x="16" y="30"/>
                  </a:lnTo>
                  <a:lnTo>
                    <a:pt x="24" y="37"/>
                  </a:lnTo>
                  <a:lnTo>
                    <a:pt x="29" y="41"/>
                  </a:lnTo>
                  <a:lnTo>
                    <a:pt x="32" y="42"/>
                  </a:lnTo>
                  <a:lnTo>
                    <a:pt x="35" y="43"/>
                  </a:lnTo>
                  <a:lnTo>
                    <a:pt x="41" y="46"/>
                  </a:lnTo>
                  <a:lnTo>
                    <a:pt x="47" y="48"/>
                  </a:lnTo>
                  <a:lnTo>
                    <a:pt x="54" y="52"/>
                  </a:lnTo>
                  <a:lnTo>
                    <a:pt x="59" y="55"/>
                  </a:lnTo>
                  <a:lnTo>
                    <a:pt x="64" y="57"/>
                  </a:lnTo>
                  <a:lnTo>
                    <a:pt x="68" y="60"/>
                  </a:lnTo>
                  <a:lnTo>
                    <a:pt x="68" y="80"/>
                  </a:lnTo>
                  <a:lnTo>
                    <a:pt x="67" y="103"/>
                  </a:lnTo>
                  <a:lnTo>
                    <a:pt x="68" y="125"/>
                  </a:lnTo>
                  <a:lnTo>
                    <a:pt x="71" y="141"/>
                  </a:lnTo>
                  <a:lnTo>
                    <a:pt x="75" y="147"/>
                  </a:lnTo>
                  <a:lnTo>
                    <a:pt x="76" y="147"/>
                  </a:lnTo>
                  <a:lnTo>
                    <a:pt x="76" y="142"/>
                  </a:lnTo>
                  <a:lnTo>
                    <a:pt x="75" y="135"/>
                  </a:lnTo>
                  <a:lnTo>
                    <a:pt x="75" y="120"/>
                  </a:lnTo>
                  <a:lnTo>
                    <a:pt x="78" y="96"/>
                  </a:lnTo>
                  <a:lnTo>
                    <a:pt x="80" y="73"/>
                  </a:lnTo>
                  <a:lnTo>
                    <a:pt x="83" y="61"/>
                  </a:lnTo>
                  <a:lnTo>
                    <a:pt x="88" y="65"/>
                  </a:lnTo>
                  <a:lnTo>
                    <a:pt x="95" y="70"/>
                  </a:lnTo>
                  <a:lnTo>
                    <a:pt x="103" y="77"/>
                  </a:lnTo>
                  <a:lnTo>
                    <a:pt x="111" y="85"/>
                  </a:lnTo>
                  <a:lnTo>
                    <a:pt x="118" y="91"/>
                  </a:lnTo>
                  <a:lnTo>
                    <a:pt x="126" y="97"/>
                  </a:lnTo>
                  <a:lnTo>
                    <a:pt x="133" y="102"/>
                  </a:lnTo>
                  <a:lnTo>
                    <a:pt x="138" y="105"/>
                  </a:lnTo>
                  <a:lnTo>
                    <a:pt x="141" y="130"/>
                  </a:lnTo>
                  <a:lnTo>
                    <a:pt x="147" y="166"/>
                  </a:lnTo>
                  <a:lnTo>
                    <a:pt x="157" y="199"/>
                  </a:lnTo>
                  <a:lnTo>
                    <a:pt x="165" y="219"/>
                  </a:lnTo>
                  <a:lnTo>
                    <a:pt x="170" y="224"/>
                  </a:lnTo>
                  <a:lnTo>
                    <a:pt x="171" y="221"/>
                  </a:lnTo>
                  <a:lnTo>
                    <a:pt x="168" y="212"/>
                  </a:lnTo>
                  <a:lnTo>
                    <a:pt x="166" y="202"/>
                  </a:lnTo>
                  <a:lnTo>
                    <a:pt x="162" y="184"/>
                  </a:lnTo>
                  <a:lnTo>
                    <a:pt x="157" y="158"/>
                  </a:lnTo>
                  <a:lnTo>
                    <a:pt x="153" y="131"/>
                  </a:lnTo>
                  <a:lnTo>
                    <a:pt x="153" y="113"/>
                  </a:lnTo>
                  <a:lnTo>
                    <a:pt x="166" y="121"/>
                  </a:lnTo>
                  <a:lnTo>
                    <a:pt x="186" y="131"/>
                  </a:lnTo>
                  <a:lnTo>
                    <a:pt x="208" y="142"/>
                  </a:lnTo>
                  <a:lnTo>
                    <a:pt x="232" y="154"/>
                  </a:lnTo>
                  <a:lnTo>
                    <a:pt x="254" y="167"/>
                  </a:lnTo>
                  <a:lnTo>
                    <a:pt x="274" y="178"/>
                  </a:lnTo>
                  <a:lnTo>
                    <a:pt x="288" y="186"/>
                  </a:lnTo>
                  <a:lnTo>
                    <a:pt x="296" y="191"/>
                  </a:lnTo>
                  <a:lnTo>
                    <a:pt x="300" y="193"/>
                  </a:lnTo>
                  <a:lnTo>
                    <a:pt x="301" y="192"/>
                  </a:lnTo>
                  <a:lnTo>
                    <a:pt x="298" y="187"/>
                  </a:lnTo>
                  <a:lnTo>
                    <a:pt x="290" y="179"/>
                  </a:lnTo>
                  <a:lnTo>
                    <a:pt x="280" y="173"/>
                  </a:lnTo>
                  <a:lnTo>
                    <a:pt x="265" y="163"/>
                  </a:lnTo>
                  <a:lnTo>
                    <a:pt x="246" y="152"/>
                  </a:lnTo>
                  <a:lnTo>
                    <a:pt x="225" y="140"/>
                  </a:lnTo>
                  <a:lnTo>
                    <a:pt x="204" y="127"/>
                  </a:lnTo>
                  <a:lnTo>
                    <a:pt x="186" y="116"/>
                  </a:lnTo>
                  <a:lnTo>
                    <a:pt x="170" y="108"/>
                  </a:lnTo>
                  <a:lnTo>
                    <a:pt x="161" y="103"/>
                  </a:lnTo>
                  <a:lnTo>
                    <a:pt x="153" y="101"/>
                  </a:lnTo>
                  <a:lnTo>
                    <a:pt x="155" y="100"/>
                  </a:lnTo>
                  <a:lnTo>
                    <a:pt x="163" y="98"/>
                  </a:lnTo>
                  <a:lnTo>
                    <a:pt x="174" y="96"/>
                  </a:lnTo>
                  <a:lnTo>
                    <a:pt x="184" y="92"/>
                  </a:lnTo>
                  <a:lnTo>
                    <a:pt x="199" y="90"/>
                  </a:lnTo>
                  <a:lnTo>
                    <a:pt x="216" y="87"/>
                  </a:lnTo>
                  <a:lnTo>
                    <a:pt x="233" y="86"/>
                  </a:lnTo>
                  <a:lnTo>
                    <a:pt x="251" y="86"/>
                  </a:lnTo>
                  <a:lnTo>
                    <a:pt x="269" y="87"/>
                  </a:lnTo>
                  <a:lnTo>
                    <a:pt x="282" y="88"/>
                  </a:lnTo>
                  <a:lnTo>
                    <a:pt x="292" y="92"/>
                  </a:lnTo>
                  <a:lnTo>
                    <a:pt x="301" y="96"/>
                  </a:lnTo>
                  <a:lnTo>
                    <a:pt x="301" y="93"/>
                  </a:lnTo>
                  <a:lnTo>
                    <a:pt x="296" y="88"/>
                  </a:lnTo>
                  <a:lnTo>
                    <a:pt x="287" y="82"/>
                  </a:lnTo>
                  <a:lnTo>
                    <a:pt x="279" y="81"/>
                  </a:lnTo>
                  <a:lnTo>
                    <a:pt x="263" y="80"/>
                  </a:lnTo>
                  <a:lnTo>
                    <a:pt x="244" y="80"/>
                  </a:lnTo>
                  <a:lnTo>
                    <a:pt x="222" y="80"/>
                  </a:lnTo>
                  <a:lnTo>
                    <a:pt x="200" y="81"/>
                  </a:lnTo>
                  <a:lnTo>
                    <a:pt x="180" y="81"/>
                  </a:lnTo>
                  <a:lnTo>
                    <a:pt x="166" y="82"/>
                  </a:lnTo>
                  <a:lnTo>
                    <a:pt x="157" y="82"/>
                  </a:lnTo>
                  <a:lnTo>
                    <a:pt x="151" y="82"/>
                  </a:lnTo>
                  <a:lnTo>
                    <a:pt x="143" y="78"/>
                  </a:lnTo>
                  <a:lnTo>
                    <a:pt x="136" y="73"/>
                  </a:lnTo>
                  <a:lnTo>
                    <a:pt x="128" y="67"/>
                  </a:lnTo>
                  <a:lnTo>
                    <a:pt x="118" y="61"/>
                  </a:lnTo>
                  <a:lnTo>
                    <a:pt x="111" y="56"/>
                  </a:lnTo>
                  <a:lnTo>
                    <a:pt x="105" y="51"/>
                  </a:lnTo>
                  <a:lnTo>
                    <a:pt x="101" y="48"/>
                  </a:lnTo>
                  <a:lnTo>
                    <a:pt x="111" y="43"/>
                  </a:lnTo>
                  <a:lnTo>
                    <a:pt x="121" y="37"/>
                  </a:lnTo>
                  <a:lnTo>
                    <a:pt x="133" y="31"/>
                  </a:lnTo>
                  <a:lnTo>
                    <a:pt x="146" y="24"/>
                  </a:lnTo>
                  <a:lnTo>
                    <a:pt x="158" y="17"/>
                  </a:lnTo>
                  <a:lnTo>
                    <a:pt x="170" y="11"/>
                  </a:lnTo>
                  <a:lnTo>
                    <a:pt x="179" y="7"/>
                  </a:lnTo>
                  <a:lnTo>
                    <a:pt x="187" y="6"/>
                  </a:lnTo>
                  <a:lnTo>
                    <a:pt x="195" y="4"/>
                  </a:lnTo>
                  <a:lnTo>
                    <a:pt x="194" y="1"/>
                  </a:lnTo>
                  <a:lnTo>
                    <a:pt x="184" y="0"/>
                  </a:lnTo>
                  <a:lnTo>
                    <a:pt x="172" y="2"/>
                  </a:lnTo>
                  <a:lnTo>
                    <a:pt x="165" y="6"/>
                  </a:lnTo>
                  <a:lnTo>
                    <a:pt x="153" y="10"/>
                  </a:lnTo>
                  <a:lnTo>
                    <a:pt x="140" y="15"/>
                  </a:lnTo>
                  <a:lnTo>
                    <a:pt x="126" y="21"/>
                  </a:lnTo>
                  <a:lnTo>
                    <a:pt x="114" y="27"/>
                  </a:lnTo>
                  <a:lnTo>
                    <a:pt x="103" y="32"/>
                  </a:lnTo>
                  <a:lnTo>
                    <a:pt x="93" y="36"/>
                  </a:lnTo>
                  <a:lnTo>
                    <a:pt x="88" y="40"/>
                  </a:lnTo>
                  <a:lnTo>
                    <a:pt x="82" y="42"/>
                  </a:lnTo>
                  <a:lnTo>
                    <a:pt x="74" y="42"/>
                  </a:lnTo>
                  <a:lnTo>
                    <a:pt x="66" y="41"/>
                  </a:lnTo>
                  <a:lnTo>
                    <a:pt x="55" y="36"/>
                  </a:lnTo>
                  <a:lnTo>
                    <a:pt x="49" y="32"/>
                  </a:lnTo>
                  <a:lnTo>
                    <a:pt x="42" y="30"/>
                  </a:lnTo>
                  <a:lnTo>
                    <a:pt x="33" y="26"/>
                  </a:lnTo>
                  <a:lnTo>
                    <a:pt x="25" y="22"/>
                  </a:lnTo>
                  <a:lnTo>
                    <a:pt x="17" y="20"/>
                  </a:lnTo>
                  <a:lnTo>
                    <a:pt x="9" y="19"/>
                  </a:lnTo>
                  <a:lnTo>
                    <a:pt x="4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6" name="Freeform 289"/>
            <p:cNvSpPr>
              <a:spLocks/>
            </p:cNvSpPr>
            <p:nvPr/>
          </p:nvSpPr>
          <p:spPr bwMode="auto">
            <a:xfrm>
              <a:off x="2962" y="2691"/>
              <a:ext cx="263" cy="240"/>
            </a:xfrm>
            <a:custGeom>
              <a:avLst/>
              <a:gdLst>
                <a:gd name="T0" fmla="*/ 0 w 764"/>
                <a:gd name="T1" fmla="*/ 0 h 718"/>
                <a:gd name="T2" fmla="*/ 0 w 764"/>
                <a:gd name="T3" fmla="*/ 0 h 718"/>
                <a:gd name="T4" fmla="*/ 0 w 764"/>
                <a:gd name="T5" fmla="*/ 0 h 718"/>
                <a:gd name="T6" fmla="*/ 0 w 764"/>
                <a:gd name="T7" fmla="*/ 0 h 718"/>
                <a:gd name="T8" fmla="*/ 0 w 764"/>
                <a:gd name="T9" fmla="*/ 0 h 718"/>
                <a:gd name="T10" fmla="*/ 0 w 764"/>
                <a:gd name="T11" fmla="*/ 0 h 718"/>
                <a:gd name="T12" fmla="*/ 0 w 764"/>
                <a:gd name="T13" fmla="*/ 0 h 718"/>
                <a:gd name="T14" fmla="*/ 0 w 764"/>
                <a:gd name="T15" fmla="*/ 0 h 718"/>
                <a:gd name="T16" fmla="*/ 0 w 764"/>
                <a:gd name="T17" fmla="*/ 0 h 718"/>
                <a:gd name="T18" fmla="*/ 0 w 764"/>
                <a:gd name="T19" fmla="*/ 0 h 718"/>
                <a:gd name="T20" fmla="*/ 0 w 764"/>
                <a:gd name="T21" fmla="*/ 0 h 718"/>
                <a:gd name="T22" fmla="*/ 0 w 764"/>
                <a:gd name="T23" fmla="*/ 0 h 718"/>
                <a:gd name="T24" fmla="*/ 0 w 764"/>
                <a:gd name="T25" fmla="*/ 0 h 718"/>
                <a:gd name="T26" fmla="*/ 0 w 764"/>
                <a:gd name="T27" fmla="*/ 0 h 718"/>
                <a:gd name="T28" fmla="*/ 0 w 764"/>
                <a:gd name="T29" fmla="*/ 0 h 718"/>
                <a:gd name="T30" fmla="*/ 0 w 764"/>
                <a:gd name="T31" fmla="*/ 0 h 718"/>
                <a:gd name="T32" fmla="*/ 0 w 764"/>
                <a:gd name="T33" fmla="*/ 0 h 718"/>
                <a:gd name="T34" fmla="*/ 0 w 764"/>
                <a:gd name="T35" fmla="*/ 0 h 718"/>
                <a:gd name="T36" fmla="*/ 0 w 764"/>
                <a:gd name="T37" fmla="*/ 0 h 718"/>
                <a:gd name="T38" fmla="*/ 0 w 764"/>
                <a:gd name="T39" fmla="*/ 0 h 718"/>
                <a:gd name="T40" fmla="*/ 0 w 764"/>
                <a:gd name="T41" fmla="*/ 0 h 718"/>
                <a:gd name="T42" fmla="*/ 0 w 764"/>
                <a:gd name="T43" fmla="*/ 0 h 718"/>
                <a:gd name="T44" fmla="*/ 0 w 764"/>
                <a:gd name="T45" fmla="*/ 0 h 718"/>
                <a:gd name="T46" fmla="*/ 0 w 764"/>
                <a:gd name="T47" fmla="*/ 0 h 718"/>
                <a:gd name="T48" fmla="*/ 0 w 764"/>
                <a:gd name="T49" fmla="*/ 0 h 718"/>
                <a:gd name="T50" fmla="*/ 0 w 764"/>
                <a:gd name="T51" fmla="*/ 0 h 718"/>
                <a:gd name="T52" fmla="*/ 0 w 764"/>
                <a:gd name="T53" fmla="*/ 0 h 718"/>
                <a:gd name="T54" fmla="*/ 0 w 764"/>
                <a:gd name="T55" fmla="*/ 0 h 718"/>
                <a:gd name="T56" fmla="*/ 0 w 764"/>
                <a:gd name="T57" fmla="*/ 0 h 718"/>
                <a:gd name="T58" fmla="*/ 0 w 764"/>
                <a:gd name="T59" fmla="*/ 0 h 718"/>
                <a:gd name="T60" fmla="*/ 0 w 764"/>
                <a:gd name="T61" fmla="*/ 0 h 718"/>
                <a:gd name="T62" fmla="*/ 0 w 764"/>
                <a:gd name="T63" fmla="*/ 0 h 718"/>
                <a:gd name="T64" fmla="*/ 0 w 764"/>
                <a:gd name="T65" fmla="*/ 0 h 718"/>
                <a:gd name="T66" fmla="*/ 0 w 764"/>
                <a:gd name="T67" fmla="*/ 0 h 718"/>
                <a:gd name="T68" fmla="*/ 0 w 764"/>
                <a:gd name="T69" fmla="*/ 0 h 718"/>
                <a:gd name="T70" fmla="*/ 0 w 764"/>
                <a:gd name="T71" fmla="*/ 0 h 718"/>
                <a:gd name="T72" fmla="*/ 0 w 764"/>
                <a:gd name="T73" fmla="*/ 0 h 718"/>
                <a:gd name="T74" fmla="*/ 0 w 764"/>
                <a:gd name="T75" fmla="*/ 0 h 718"/>
                <a:gd name="T76" fmla="*/ 0 w 764"/>
                <a:gd name="T77" fmla="*/ 0 h 718"/>
                <a:gd name="T78" fmla="*/ 0 w 764"/>
                <a:gd name="T79" fmla="*/ 0 h 718"/>
                <a:gd name="T80" fmla="*/ 0 w 764"/>
                <a:gd name="T81" fmla="*/ 0 h 718"/>
                <a:gd name="T82" fmla="*/ 0 w 764"/>
                <a:gd name="T83" fmla="*/ 0 h 718"/>
                <a:gd name="T84" fmla="*/ 0 w 764"/>
                <a:gd name="T85" fmla="*/ 0 h 718"/>
                <a:gd name="T86" fmla="*/ 0 w 764"/>
                <a:gd name="T87" fmla="*/ 0 h 718"/>
                <a:gd name="T88" fmla="*/ 0 w 764"/>
                <a:gd name="T89" fmla="*/ 0 h 718"/>
                <a:gd name="T90" fmla="*/ 0 w 764"/>
                <a:gd name="T91" fmla="*/ 0 h 718"/>
                <a:gd name="T92" fmla="*/ 0 w 764"/>
                <a:gd name="T93" fmla="*/ 0 h 718"/>
                <a:gd name="T94" fmla="*/ 0 w 764"/>
                <a:gd name="T95" fmla="*/ 0 h 718"/>
                <a:gd name="T96" fmla="*/ 0 w 764"/>
                <a:gd name="T97" fmla="*/ 0 h 718"/>
                <a:gd name="T98" fmla="*/ 0 w 764"/>
                <a:gd name="T99" fmla="*/ 0 h 718"/>
                <a:gd name="T100" fmla="*/ 0 w 764"/>
                <a:gd name="T101" fmla="*/ 0 h 718"/>
                <a:gd name="T102" fmla="*/ 0 w 764"/>
                <a:gd name="T103" fmla="*/ 0 h 718"/>
                <a:gd name="T104" fmla="*/ 0 w 764"/>
                <a:gd name="T105" fmla="*/ 0 h 718"/>
                <a:gd name="T106" fmla="*/ 0 w 764"/>
                <a:gd name="T107" fmla="*/ 0 h 718"/>
                <a:gd name="T108" fmla="*/ 0 w 764"/>
                <a:gd name="T109" fmla="*/ 0 h 718"/>
                <a:gd name="T110" fmla="*/ 0 w 764"/>
                <a:gd name="T111" fmla="*/ 0 h 7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4"/>
                <a:gd name="T169" fmla="*/ 0 h 718"/>
                <a:gd name="T170" fmla="*/ 764 w 764"/>
                <a:gd name="T171" fmla="*/ 718 h 7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4" h="718">
                  <a:moveTo>
                    <a:pt x="333" y="262"/>
                  </a:moveTo>
                  <a:lnTo>
                    <a:pt x="330" y="239"/>
                  </a:lnTo>
                  <a:lnTo>
                    <a:pt x="325" y="214"/>
                  </a:lnTo>
                  <a:lnTo>
                    <a:pt x="315" y="190"/>
                  </a:lnTo>
                  <a:lnTo>
                    <a:pt x="303" y="168"/>
                  </a:lnTo>
                  <a:lnTo>
                    <a:pt x="287" y="148"/>
                  </a:lnTo>
                  <a:lnTo>
                    <a:pt x="270" y="131"/>
                  </a:lnTo>
                  <a:lnTo>
                    <a:pt x="251" y="120"/>
                  </a:lnTo>
                  <a:lnTo>
                    <a:pt x="232" y="113"/>
                  </a:lnTo>
                  <a:lnTo>
                    <a:pt x="211" y="108"/>
                  </a:lnTo>
                  <a:lnTo>
                    <a:pt x="186" y="104"/>
                  </a:lnTo>
                  <a:lnTo>
                    <a:pt x="159" y="99"/>
                  </a:lnTo>
                  <a:lnTo>
                    <a:pt x="133" y="93"/>
                  </a:lnTo>
                  <a:lnTo>
                    <a:pt x="109" y="88"/>
                  </a:lnTo>
                  <a:lnTo>
                    <a:pt x="88" y="83"/>
                  </a:lnTo>
                  <a:lnTo>
                    <a:pt x="71" y="78"/>
                  </a:lnTo>
                  <a:lnTo>
                    <a:pt x="61" y="73"/>
                  </a:lnTo>
                  <a:lnTo>
                    <a:pt x="50" y="65"/>
                  </a:lnTo>
                  <a:lnTo>
                    <a:pt x="45" y="65"/>
                  </a:lnTo>
                  <a:lnTo>
                    <a:pt x="45" y="69"/>
                  </a:lnTo>
                  <a:lnTo>
                    <a:pt x="51" y="78"/>
                  </a:lnTo>
                  <a:lnTo>
                    <a:pt x="59" y="93"/>
                  </a:lnTo>
                  <a:lnTo>
                    <a:pt x="66" y="114"/>
                  </a:lnTo>
                  <a:lnTo>
                    <a:pt x="71" y="140"/>
                  </a:lnTo>
                  <a:lnTo>
                    <a:pt x="75" y="166"/>
                  </a:lnTo>
                  <a:lnTo>
                    <a:pt x="79" y="181"/>
                  </a:lnTo>
                  <a:lnTo>
                    <a:pt x="86" y="198"/>
                  </a:lnTo>
                  <a:lnTo>
                    <a:pt x="96" y="215"/>
                  </a:lnTo>
                  <a:lnTo>
                    <a:pt x="108" y="234"/>
                  </a:lnTo>
                  <a:lnTo>
                    <a:pt x="122" y="251"/>
                  </a:lnTo>
                  <a:lnTo>
                    <a:pt x="138" y="267"/>
                  </a:lnTo>
                  <a:lnTo>
                    <a:pt x="157" y="281"/>
                  </a:lnTo>
                  <a:lnTo>
                    <a:pt x="176" y="291"/>
                  </a:lnTo>
                  <a:lnTo>
                    <a:pt x="196" y="299"/>
                  </a:lnTo>
                  <a:lnTo>
                    <a:pt x="215" y="304"/>
                  </a:lnTo>
                  <a:lnTo>
                    <a:pt x="232" y="310"/>
                  </a:lnTo>
                  <a:lnTo>
                    <a:pt x="246" y="315"/>
                  </a:lnTo>
                  <a:lnTo>
                    <a:pt x="261" y="322"/>
                  </a:lnTo>
                  <a:lnTo>
                    <a:pt x="273" y="331"/>
                  </a:lnTo>
                  <a:lnTo>
                    <a:pt x="284" y="342"/>
                  </a:lnTo>
                  <a:lnTo>
                    <a:pt x="295" y="357"/>
                  </a:lnTo>
                  <a:lnTo>
                    <a:pt x="284" y="360"/>
                  </a:lnTo>
                  <a:lnTo>
                    <a:pt x="274" y="360"/>
                  </a:lnTo>
                  <a:lnTo>
                    <a:pt x="263" y="358"/>
                  </a:lnTo>
                  <a:lnTo>
                    <a:pt x="254" y="356"/>
                  </a:lnTo>
                  <a:lnTo>
                    <a:pt x="244" y="353"/>
                  </a:lnTo>
                  <a:lnTo>
                    <a:pt x="233" y="350"/>
                  </a:lnTo>
                  <a:lnTo>
                    <a:pt x="222" y="347"/>
                  </a:lnTo>
                  <a:lnTo>
                    <a:pt x="211" y="345"/>
                  </a:lnTo>
                  <a:lnTo>
                    <a:pt x="195" y="345"/>
                  </a:lnTo>
                  <a:lnTo>
                    <a:pt x="178" y="346"/>
                  </a:lnTo>
                  <a:lnTo>
                    <a:pt x="162" y="351"/>
                  </a:lnTo>
                  <a:lnTo>
                    <a:pt x="146" y="358"/>
                  </a:lnTo>
                  <a:lnTo>
                    <a:pt x="132" y="367"/>
                  </a:lnTo>
                  <a:lnTo>
                    <a:pt x="117" y="378"/>
                  </a:lnTo>
                  <a:lnTo>
                    <a:pt x="105" y="391"/>
                  </a:lnTo>
                  <a:lnTo>
                    <a:pt x="96" y="405"/>
                  </a:lnTo>
                  <a:lnTo>
                    <a:pt x="87" y="418"/>
                  </a:lnTo>
                  <a:lnTo>
                    <a:pt x="76" y="431"/>
                  </a:lnTo>
                  <a:lnTo>
                    <a:pt x="64" y="442"/>
                  </a:lnTo>
                  <a:lnTo>
                    <a:pt x="53" y="452"/>
                  </a:lnTo>
                  <a:lnTo>
                    <a:pt x="41" y="461"/>
                  </a:lnTo>
                  <a:lnTo>
                    <a:pt x="30" y="468"/>
                  </a:lnTo>
                  <a:lnTo>
                    <a:pt x="20" y="473"/>
                  </a:lnTo>
                  <a:lnTo>
                    <a:pt x="12" y="478"/>
                  </a:lnTo>
                  <a:lnTo>
                    <a:pt x="3" y="483"/>
                  </a:lnTo>
                  <a:lnTo>
                    <a:pt x="0" y="487"/>
                  </a:lnTo>
                  <a:lnTo>
                    <a:pt x="4" y="492"/>
                  </a:lnTo>
                  <a:lnTo>
                    <a:pt x="16" y="499"/>
                  </a:lnTo>
                  <a:lnTo>
                    <a:pt x="20" y="502"/>
                  </a:lnTo>
                  <a:lnTo>
                    <a:pt x="25" y="504"/>
                  </a:lnTo>
                  <a:lnTo>
                    <a:pt x="33" y="508"/>
                  </a:lnTo>
                  <a:lnTo>
                    <a:pt x="42" y="512"/>
                  </a:lnTo>
                  <a:lnTo>
                    <a:pt x="53" y="516"/>
                  </a:lnTo>
                  <a:lnTo>
                    <a:pt x="64" y="519"/>
                  </a:lnTo>
                  <a:lnTo>
                    <a:pt x="76" y="523"/>
                  </a:lnTo>
                  <a:lnTo>
                    <a:pt x="91" y="527"/>
                  </a:lnTo>
                  <a:lnTo>
                    <a:pt x="112" y="531"/>
                  </a:lnTo>
                  <a:lnTo>
                    <a:pt x="134" y="533"/>
                  </a:lnTo>
                  <a:lnTo>
                    <a:pt x="158" y="532"/>
                  </a:lnTo>
                  <a:lnTo>
                    <a:pt x="182" y="528"/>
                  </a:lnTo>
                  <a:lnTo>
                    <a:pt x="204" y="521"/>
                  </a:lnTo>
                  <a:lnTo>
                    <a:pt x="225" y="509"/>
                  </a:lnTo>
                  <a:lnTo>
                    <a:pt x="245" y="493"/>
                  </a:lnTo>
                  <a:lnTo>
                    <a:pt x="263" y="471"/>
                  </a:lnTo>
                  <a:lnTo>
                    <a:pt x="269" y="462"/>
                  </a:lnTo>
                  <a:lnTo>
                    <a:pt x="273" y="453"/>
                  </a:lnTo>
                  <a:lnTo>
                    <a:pt x="278" y="443"/>
                  </a:lnTo>
                  <a:lnTo>
                    <a:pt x="282" y="433"/>
                  </a:lnTo>
                  <a:lnTo>
                    <a:pt x="287" y="421"/>
                  </a:lnTo>
                  <a:lnTo>
                    <a:pt x="292" y="408"/>
                  </a:lnTo>
                  <a:lnTo>
                    <a:pt x="299" y="398"/>
                  </a:lnTo>
                  <a:lnTo>
                    <a:pt x="305" y="390"/>
                  </a:lnTo>
                  <a:lnTo>
                    <a:pt x="312" y="383"/>
                  </a:lnTo>
                  <a:lnTo>
                    <a:pt x="320" y="377"/>
                  </a:lnTo>
                  <a:lnTo>
                    <a:pt x="328" y="373"/>
                  </a:lnTo>
                  <a:lnTo>
                    <a:pt x="337" y="372"/>
                  </a:lnTo>
                  <a:lnTo>
                    <a:pt x="337" y="382"/>
                  </a:lnTo>
                  <a:lnTo>
                    <a:pt x="337" y="391"/>
                  </a:lnTo>
                  <a:lnTo>
                    <a:pt x="340" y="398"/>
                  </a:lnTo>
                  <a:lnTo>
                    <a:pt x="344" y="403"/>
                  </a:lnTo>
                  <a:lnTo>
                    <a:pt x="342" y="422"/>
                  </a:lnTo>
                  <a:lnTo>
                    <a:pt x="337" y="437"/>
                  </a:lnTo>
                  <a:lnTo>
                    <a:pt x="325" y="449"/>
                  </a:lnTo>
                  <a:lnTo>
                    <a:pt x="307" y="458"/>
                  </a:lnTo>
                  <a:lnTo>
                    <a:pt x="302" y="461"/>
                  </a:lnTo>
                  <a:lnTo>
                    <a:pt x="295" y="463"/>
                  </a:lnTo>
                  <a:lnTo>
                    <a:pt x="290" y="466"/>
                  </a:lnTo>
                  <a:lnTo>
                    <a:pt x="284" y="469"/>
                  </a:lnTo>
                  <a:lnTo>
                    <a:pt x="279" y="473"/>
                  </a:lnTo>
                  <a:lnTo>
                    <a:pt x="274" y="477"/>
                  </a:lnTo>
                  <a:lnTo>
                    <a:pt x="269" y="481"/>
                  </a:lnTo>
                  <a:lnTo>
                    <a:pt x="265" y="484"/>
                  </a:lnTo>
                  <a:lnTo>
                    <a:pt x="253" y="497"/>
                  </a:lnTo>
                  <a:lnTo>
                    <a:pt x="242" y="511"/>
                  </a:lnTo>
                  <a:lnTo>
                    <a:pt x="233" y="526"/>
                  </a:lnTo>
                  <a:lnTo>
                    <a:pt x="225" y="541"/>
                  </a:lnTo>
                  <a:lnTo>
                    <a:pt x="220" y="557"/>
                  </a:lnTo>
                  <a:lnTo>
                    <a:pt x="216" y="573"/>
                  </a:lnTo>
                  <a:lnTo>
                    <a:pt x="216" y="590"/>
                  </a:lnTo>
                  <a:lnTo>
                    <a:pt x="217" y="607"/>
                  </a:lnTo>
                  <a:lnTo>
                    <a:pt x="219" y="618"/>
                  </a:lnTo>
                  <a:lnTo>
                    <a:pt x="221" y="628"/>
                  </a:lnTo>
                  <a:lnTo>
                    <a:pt x="222" y="638"/>
                  </a:lnTo>
                  <a:lnTo>
                    <a:pt x="222" y="647"/>
                  </a:lnTo>
                  <a:lnTo>
                    <a:pt x="224" y="668"/>
                  </a:lnTo>
                  <a:lnTo>
                    <a:pt x="222" y="684"/>
                  </a:lnTo>
                  <a:lnTo>
                    <a:pt x="219" y="696"/>
                  </a:lnTo>
                  <a:lnTo>
                    <a:pt x="213" y="706"/>
                  </a:lnTo>
                  <a:lnTo>
                    <a:pt x="209" y="715"/>
                  </a:lnTo>
                  <a:lnTo>
                    <a:pt x="212" y="718"/>
                  </a:lnTo>
                  <a:lnTo>
                    <a:pt x="220" y="718"/>
                  </a:lnTo>
                  <a:lnTo>
                    <a:pt x="232" y="716"/>
                  </a:lnTo>
                  <a:lnTo>
                    <a:pt x="258" y="714"/>
                  </a:lnTo>
                  <a:lnTo>
                    <a:pt x="283" y="708"/>
                  </a:lnTo>
                  <a:lnTo>
                    <a:pt x="305" y="700"/>
                  </a:lnTo>
                  <a:lnTo>
                    <a:pt x="327" y="690"/>
                  </a:lnTo>
                  <a:lnTo>
                    <a:pt x="345" y="678"/>
                  </a:lnTo>
                  <a:lnTo>
                    <a:pt x="362" y="663"/>
                  </a:lnTo>
                  <a:lnTo>
                    <a:pt x="377" y="648"/>
                  </a:lnTo>
                  <a:lnTo>
                    <a:pt x="388" y="630"/>
                  </a:lnTo>
                  <a:lnTo>
                    <a:pt x="399" y="613"/>
                  </a:lnTo>
                  <a:lnTo>
                    <a:pt x="407" y="593"/>
                  </a:lnTo>
                  <a:lnTo>
                    <a:pt x="412" y="574"/>
                  </a:lnTo>
                  <a:lnTo>
                    <a:pt x="415" y="554"/>
                  </a:lnTo>
                  <a:lnTo>
                    <a:pt x="415" y="533"/>
                  </a:lnTo>
                  <a:lnTo>
                    <a:pt x="412" y="513"/>
                  </a:lnTo>
                  <a:lnTo>
                    <a:pt x="408" y="493"/>
                  </a:lnTo>
                  <a:lnTo>
                    <a:pt x="400" y="474"/>
                  </a:lnTo>
                  <a:lnTo>
                    <a:pt x="391" y="456"/>
                  </a:lnTo>
                  <a:lnTo>
                    <a:pt x="383" y="442"/>
                  </a:lnTo>
                  <a:lnTo>
                    <a:pt x="377" y="431"/>
                  </a:lnTo>
                  <a:lnTo>
                    <a:pt x="374" y="421"/>
                  </a:lnTo>
                  <a:lnTo>
                    <a:pt x="382" y="418"/>
                  </a:lnTo>
                  <a:lnTo>
                    <a:pt x="390" y="415"/>
                  </a:lnTo>
                  <a:lnTo>
                    <a:pt x="396" y="412"/>
                  </a:lnTo>
                  <a:lnTo>
                    <a:pt x="400" y="408"/>
                  </a:lnTo>
                  <a:lnTo>
                    <a:pt x="412" y="421"/>
                  </a:lnTo>
                  <a:lnTo>
                    <a:pt x="420" y="439"/>
                  </a:lnTo>
                  <a:lnTo>
                    <a:pt x="424" y="462"/>
                  </a:lnTo>
                  <a:lnTo>
                    <a:pt x="428" y="484"/>
                  </a:lnTo>
                  <a:lnTo>
                    <a:pt x="431" y="501"/>
                  </a:lnTo>
                  <a:lnTo>
                    <a:pt x="433" y="516"/>
                  </a:lnTo>
                  <a:lnTo>
                    <a:pt x="438" y="532"/>
                  </a:lnTo>
                  <a:lnTo>
                    <a:pt x="445" y="547"/>
                  </a:lnTo>
                  <a:lnTo>
                    <a:pt x="456" y="560"/>
                  </a:lnTo>
                  <a:lnTo>
                    <a:pt x="469" y="574"/>
                  </a:lnTo>
                  <a:lnTo>
                    <a:pt x="486" y="585"/>
                  </a:lnTo>
                  <a:lnTo>
                    <a:pt x="508" y="595"/>
                  </a:lnTo>
                  <a:lnTo>
                    <a:pt x="532" y="604"/>
                  </a:lnTo>
                  <a:lnTo>
                    <a:pt x="554" y="612"/>
                  </a:lnTo>
                  <a:lnTo>
                    <a:pt x="575" y="620"/>
                  </a:lnTo>
                  <a:lnTo>
                    <a:pt x="595" y="628"/>
                  </a:lnTo>
                  <a:lnTo>
                    <a:pt x="612" y="638"/>
                  </a:lnTo>
                  <a:lnTo>
                    <a:pt x="628" y="649"/>
                  </a:lnTo>
                  <a:lnTo>
                    <a:pt x="640" y="661"/>
                  </a:lnTo>
                  <a:lnTo>
                    <a:pt x="650" y="676"/>
                  </a:lnTo>
                  <a:lnTo>
                    <a:pt x="656" y="654"/>
                  </a:lnTo>
                  <a:lnTo>
                    <a:pt x="660" y="623"/>
                  </a:lnTo>
                  <a:lnTo>
                    <a:pt x="661" y="588"/>
                  </a:lnTo>
                  <a:lnTo>
                    <a:pt x="658" y="550"/>
                  </a:lnTo>
                  <a:lnTo>
                    <a:pt x="649" y="516"/>
                  </a:lnTo>
                  <a:lnTo>
                    <a:pt x="632" y="483"/>
                  </a:lnTo>
                  <a:lnTo>
                    <a:pt x="607" y="458"/>
                  </a:lnTo>
                  <a:lnTo>
                    <a:pt x="570" y="443"/>
                  </a:lnTo>
                  <a:lnTo>
                    <a:pt x="557" y="441"/>
                  </a:lnTo>
                  <a:lnTo>
                    <a:pt x="545" y="438"/>
                  </a:lnTo>
                  <a:lnTo>
                    <a:pt x="533" y="434"/>
                  </a:lnTo>
                  <a:lnTo>
                    <a:pt x="523" y="432"/>
                  </a:lnTo>
                  <a:lnTo>
                    <a:pt x="512" y="430"/>
                  </a:lnTo>
                  <a:lnTo>
                    <a:pt x="504" y="428"/>
                  </a:lnTo>
                  <a:lnTo>
                    <a:pt x="496" y="426"/>
                  </a:lnTo>
                  <a:lnTo>
                    <a:pt x="491" y="425"/>
                  </a:lnTo>
                  <a:lnTo>
                    <a:pt x="496" y="420"/>
                  </a:lnTo>
                  <a:lnTo>
                    <a:pt x="500" y="413"/>
                  </a:lnTo>
                  <a:lnTo>
                    <a:pt x="504" y="407"/>
                  </a:lnTo>
                  <a:lnTo>
                    <a:pt x="506" y="402"/>
                  </a:lnTo>
                  <a:lnTo>
                    <a:pt x="531" y="413"/>
                  </a:lnTo>
                  <a:lnTo>
                    <a:pt x="557" y="423"/>
                  </a:lnTo>
                  <a:lnTo>
                    <a:pt x="581" y="430"/>
                  </a:lnTo>
                  <a:lnTo>
                    <a:pt x="606" y="433"/>
                  </a:lnTo>
                  <a:lnTo>
                    <a:pt x="628" y="436"/>
                  </a:lnTo>
                  <a:lnTo>
                    <a:pt x="649" y="434"/>
                  </a:lnTo>
                  <a:lnTo>
                    <a:pt x="668" y="431"/>
                  </a:lnTo>
                  <a:lnTo>
                    <a:pt x="685" y="426"/>
                  </a:lnTo>
                  <a:lnTo>
                    <a:pt x="701" y="420"/>
                  </a:lnTo>
                  <a:lnTo>
                    <a:pt x="714" y="415"/>
                  </a:lnTo>
                  <a:lnTo>
                    <a:pt x="724" y="410"/>
                  </a:lnTo>
                  <a:lnTo>
                    <a:pt x="735" y="406"/>
                  </a:lnTo>
                  <a:lnTo>
                    <a:pt x="743" y="403"/>
                  </a:lnTo>
                  <a:lnTo>
                    <a:pt x="751" y="402"/>
                  </a:lnTo>
                  <a:lnTo>
                    <a:pt x="757" y="401"/>
                  </a:lnTo>
                  <a:lnTo>
                    <a:pt x="764" y="401"/>
                  </a:lnTo>
                  <a:lnTo>
                    <a:pt x="748" y="395"/>
                  </a:lnTo>
                  <a:lnTo>
                    <a:pt x="735" y="387"/>
                  </a:lnTo>
                  <a:lnTo>
                    <a:pt x="722" y="380"/>
                  </a:lnTo>
                  <a:lnTo>
                    <a:pt x="708" y="370"/>
                  </a:lnTo>
                  <a:lnTo>
                    <a:pt x="698" y="358"/>
                  </a:lnTo>
                  <a:lnTo>
                    <a:pt x="687" y="346"/>
                  </a:lnTo>
                  <a:lnTo>
                    <a:pt x="678" y="333"/>
                  </a:lnTo>
                  <a:lnTo>
                    <a:pt x="669" y="320"/>
                  </a:lnTo>
                  <a:lnTo>
                    <a:pt x="657" y="306"/>
                  </a:lnTo>
                  <a:lnTo>
                    <a:pt x="641" y="294"/>
                  </a:lnTo>
                  <a:lnTo>
                    <a:pt x="622" y="284"/>
                  </a:lnTo>
                  <a:lnTo>
                    <a:pt x="600" y="275"/>
                  </a:lnTo>
                  <a:lnTo>
                    <a:pt x="577" y="270"/>
                  </a:lnTo>
                  <a:lnTo>
                    <a:pt x="554" y="267"/>
                  </a:lnTo>
                  <a:lnTo>
                    <a:pt x="533" y="270"/>
                  </a:lnTo>
                  <a:lnTo>
                    <a:pt x="516" y="277"/>
                  </a:lnTo>
                  <a:lnTo>
                    <a:pt x="506" y="285"/>
                  </a:lnTo>
                  <a:lnTo>
                    <a:pt x="495" y="290"/>
                  </a:lnTo>
                  <a:lnTo>
                    <a:pt x="487" y="295"/>
                  </a:lnTo>
                  <a:lnTo>
                    <a:pt x="479" y="299"/>
                  </a:lnTo>
                  <a:lnTo>
                    <a:pt x="473" y="302"/>
                  </a:lnTo>
                  <a:lnTo>
                    <a:pt x="467" y="305"/>
                  </a:lnTo>
                  <a:lnTo>
                    <a:pt x="463" y="306"/>
                  </a:lnTo>
                  <a:lnTo>
                    <a:pt x="460" y="307"/>
                  </a:lnTo>
                  <a:lnTo>
                    <a:pt x="460" y="301"/>
                  </a:lnTo>
                  <a:lnTo>
                    <a:pt x="460" y="294"/>
                  </a:lnTo>
                  <a:lnTo>
                    <a:pt x="458" y="285"/>
                  </a:lnTo>
                  <a:lnTo>
                    <a:pt x="456" y="280"/>
                  </a:lnTo>
                  <a:lnTo>
                    <a:pt x="462" y="276"/>
                  </a:lnTo>
                  <a:lnTo>
                    <a:pt x="469" y="272"/>
                  </a:lnTo>
                  <a:lnTo>
                    <a:pt x="474" y="271"/>
                  </a:lnTo>
                  <a:lnTo>
                    <a:pt x="481" y="270"/>
                  </a:lnTo>
                  <a:lnTo>
                    <a:pt x="487" y="270"/>
                  </a:lnTo>
                  <a:lnTo>
                    <a:pt x="494" y="269"/>
                  </a:lnTo>
                  <a:lnTo>
                    <a:pt x="502" y="266"/>
                  </a:lnTo>
                  <a:lnTo>
                    <a:pt x="508" y="264"/>
                  </a:lnTo>
                  <a:lnTo>
                    <a:pt x="525" y="251"/>
                  </a:lnTo>
                  <a:lnTo>
                    <a:pt x="540" y="232"/>
                  </a:lnTo>
                  <a:lnTo>
                    <a:pt x="552" y="210"/>
                  </a:lnTo>
                  <a:lnTo>
                    <a:pt x="560" y="186"/>
                  </a:lnTo>
                  <a:lnTo>
                    <a:pt x="566" y="161"/>
                  </a:lnTo>
                  <a:lnTo>
                    <a:pt x="568" y="138"/>
                  </a:lnTo>
                  <a:lnTo>
                    <a:pt x="566" y="118"/>
                  </a:lnTo>
                  <a:lnTo>
                    <a:pt x="560" y="102"/>
                  </a:lnTo>
                  <a:lnTo>
                    <a:pt x="549" y="77"/>
                  </a:lnTo>
                  <a:lnTo>
                    <a:pt x="542" y="48"/>
                  </a:lnTo>
                  <a:lnTo>
                    <a:pt x="541" y="22"/>
                  </a:lnTo>
                  <a:lnTo>
                    <a:pt x="544" y="0"/>
                  </a:lnTo>
                  <a:lnTo>
                    <a:pt x="532" y="17"/>
                  </a:lnTo>
                  <a:lnTo>
                    <a:pt x="520" y="30"/>
                  </a:lnTo>
                  <a:lnTo>
                    <a:pt x="508" y="43"/>
                  </a:lnTo>
                  <a:lnTo>
                    <a:pt x="495" y="54"/>
                  </a:lnTo>
                  <a:lnTo>
                    <a:pt x="482" y="64"/>
                  </a:lnTo>
                  <a:lnTo>
                    <a:pt x="470" y="72"/>
                  </a:lnTo>
                  <a:lnTo>
                    <a:pt x="458" y="77"/>
                  </a:lnTo>
                  <a:lnTo>
                    <a:pt x="446" y="80"/>
                  </a:lnTo>
                  <a:lnTo>
                    <a:pt x="424" y="89"/>
                  </a:lnTo>
                  <a:lnTo>
                    <a:pt x="404" y="104"/>
                  </a:lnTo>
                  <a:lnTo>
                    <a:pt x="384" y="123"/>
                  </a:lnTo>
                  <a:lnTo>
                    <a:pt x="370" y="146"/>
                  </a:lnTo>
                  <a:lnTo>
                    <a:pt x="358" y="173"/>
                  </a:lnTo>
                  <a:lnTo>
                    <a:pt x="353" y="201"/>
                  </a:lnTo>
                  <a:lnTo>
                    <a:pt x="354" y="231"/>
                  </a:lnTo>
                  <a:lnTo>
                    <a:pt x="362" y="262"/>
                  </a:lnTo>
                  <a:lnTo>
                    <a:pt x="355" y="261"/>
                  </a:lnTo>
                  <a:lnTo>
                    <a:pt x="348" y="260"/>
                  </a:lnTo>
                  <a:lnTo>
                    <a:pt x="340" y="261"/>
                  </a:lnTo>
                  <a:lnTo>
                    <a:pt x="333" y="262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7" name="Freeform 290"/>
            <p:cNvSpPr>
              <a:spLocks/>
            </p:cNvSpPr>
            <p:nvPr/>
          </p:nvSpPr>
          <p:spPr bwMode="auto">
            <a:xfrm>
              <a:off x="3035" y="2675"/>
              <a:ext cx="81" cy="104"/>
            </a:xfrm>
            <a:custGeom>
              <a:avLst/>
              <a:gdLst>
                <a:gd name="T0" fmla="*/ 0 w 233"/>
                <a:gd name="T1" fmla="*/ 0 h 310"/>
                <a:gd name="T2" fmla="*/ 0 w 233"/>
                <a:gd name="T3" fmla="*/ 0 h 310"/>
                <a:gd name="T4" fmla="*/ 0 w 233"/>
                <a:gd name="T5" fmla="*/ 0 h 310"/>
                <a:gd name="T6" fmla="*/ 0 w 233"/>
                <a:gd name="T7" fmla="*/ 0 h 310"/>
                <a:gd name="T8" fmla="*/ 0 w 233"/>
                <a:gd name="T9" fmla="*/ 0 h 310"/>
                <a:gd name="T10" fmla="*/ 0 w 233"/>
                <a:gd name="T11" fmla="*/ 0 h 310"/>
                <a:gd name="T12" fmla="*/ 0 w 233"/>
                <a:gd name="T13" fmla="*/ 0 h 310"/>
                <a:gd name="T14" fmla="*/ 0 w 233"/>
                <a:gd name="T15" fmla="*/ 0 h 310"/>
                <a:gd name="T16" fmla="*/ 0 w 233"/>
                <a:gd name="T17" fmla="*/ 0 h 310"/>
                <a:gd name="T18" fmla="*/ 0 w 233"/>
                <a:gd name="T19" fmla="*/ 0 h 310"/>
                <a:gd name="T20" fmla="*/ 0 w 233"/>
                <a:gd name="T21" fmla="*/ 0 h 310"/>
                <a:gd name="T22" fmla="*/ 0 w 233"/>
                <a:gd name="T23" fmla="*/ 0 h 310"/>
                <a:gd name="T24" fmla="*/ 0 w 233"/>
                <a:gd name="T25" fmla="*/ 0 h 310"/>
                <a:gd name="T26" fmla="*/ 0 w 233"/>
                <a:gd name="T27" fmla="*/ 0 h 310"/>
                <a:gd name="T28" fmla="*/ 0 w 233"/>
                <a:gd name="T29" fmla="*/ 0 h 310"/>
                <a:gd name="T30" fmla="*/ 0 w 233"/>
                <a:gd name="T31" fmla="*/ 0 h 310"/>
                <a:gd name="T32" fmla="*/ 0 w 233"/>
                <a:gd name="T33" fmla="*/ 0 h 310"/>
                <a:gd name="T34" fmla="*/ 0 w 233"/>
                <a:gd name="T35" fmla="*/ 0 h 310"/>
                <a:gd name="T36" fmla="*/ 0 w 233"/>
                <a:gd name="T37" fmla="*/ 0 h 310"/>
                <a:gd name="T38" fmla="*/ 0 w 233"/>
                <a:gd name="T39" fmla="*/ 0 h 310"/>
                <a:gd name="T40" fmla="*/ 0 w 233"/>
                <a:gd name="T41" fmla="*/ 0 h 310"/>
                <a:gd name="T42" fmla="*/ 0 w 233"/>
                <a:gd name="T43" fmla="*/ 0 h 310"/>
                <a:gd name="T44" fmla="*/ 0 w 233"/>
                <a:gd name="T45" fmla="*/ 0 h 310"/>
                <a:gd name="T46" fmla="*/ 0 w 233"/>
                <a:gd name="T47" fmla="*/ 0 h 310"/>
                <a:gd name="T48" fmla="*/ 0 w 233"/>
                <a:gd name="T49" fmla="*/ 0 h 310"/>
                <a:gd name="T50" fmla="*/ 0 w 233"/>
                <a:gd name="T51" fmla="*/ 0 h 310"/>
                <a:gd name="T52" fmla="*/ 0 w 233"/>
                <a:gd name="T53" fmla="*/ 0 h 310"/>
                <a:gd name="T54" fmla="*/ 0 w 233"/>
                <a:gd name="T55" fmla="*/ 0 h 310"/>
                <a:gd name="T56" fmla="*/ 0 w 233"/>
                <a:gd name="T57" fmla="*/ 0 h 310"/>
                <a:gd name="T58" fmla="*/ 0 w 233"/>
                <a:gd name="T59" fmla="*/ 0 h 310"/>
                <a:gd name="T60" fmla="*/ 0 w 233"/>
                <a:gd name="T61" fmla="*/ 0 h 310"/>
                <a:gd name="T62" fmla="*/ 0 w 233"/>
                <a:gd name="T63" fmla="*/ 0 h 310"/>
                <a:gd name="T64" fmla="*/ 0 w 233"/>
                <a:gd name="T65" fmla="*/ 0 h 310"/>
                <a:gd name="T66" fmla="*/ 0 w 233"/>
                <a:gd name="T67" fmla="*/ 0 h 310"/>
                <a:gd name="T68" fmla="*/ 0 w 233"/>
                <a:gd name="T69" fmla="*/ 0 h 310"/>
                <a:gd name="T70" fmla="*/ 0 w 233"/>
                <a:gd name="T71" fmla="*/ 0 h 310"/>
                <a:gd name="T72" fmla="*/ 0 w 233"/>
                <a:gd name="T73" fmla="*/ 0 h 310"/>
                <a:gd name="T74" fmla="*/ 0 w 233"/>
                <a:gd name="T75" fmla="*/ 0 h 310"/>
                <a:gd name="T76" fmla="*/ 0 w 233"/>
                <a:gd name="T77" fmla="*/ 0 h 310"/>
                <a:gd name="T78" fmla="*/ 0 w 233"/>
                <a:gd name="T79" fmla="*/ 0 h 310"/>
                <a:gd name="T80" fmla="*/ 0 w 233"/>
                <a:gd name="T81" fmla="*/ 0 h 310"/>
                <a:gd name="T82" fmla="*/ 0 w 233"/>
                <a:gd name="T83" fmla="*/ 0 h 310"/>
                <a:gd name="T84" fmla="*/ 0 w 233"/>
                <a:gd name="T85" fmla="*/ 0 h 310"/>
                <a:gd name="T86" fmla="*/ 0 w 233"/>
                <a:gd name="T87" fmla="*/ 0 h 310"/>
                <a:gd name="T88" fmla="*/ 0 w 233"/>
                <a:gd name="T89" fmla="*/ 0 h 310"/>
                <a:gd name="T90" fmla="*/ 0 w 233"/>
                <a:gd name="T91" fmla="*/ 0 h 310"/>
                <a:gd name="T92" fmla="*/ 0 w 233"/>
                <a:gd name="T93" fmla="*/ 0 h 310"/>
                <a:gd name="T94" fmla="*/ 0 w 233"/>
                <a:gd name="T95" fmla="*/ 0 h 310"/>
                <a:gd name="T96" fmla="*/ 0 w 233"/>
                <a:gd name="T97" fmla="*/ 0 h 310"/>
                <a:gd name="T98" fmla="*/ 0 w 233"/>
                <a:gd name="T99" fmla="*/ 0 h 310"/>
                <a:gd name="T100" fmla="*/ 0 w 233"/>
                <a:gd name="T101" fmla="*/ 0 h 310"/>
                <a:gd name="T102" fmla="*/ 0 w 233"/>
                <a:gd name="T103" fmla="*/ 0 h 310"/>
                <a:gd name="T104" fmla="*/ 0 w 233"/>
                <a:gd name="T105" fmla="*/ 0 h 310"/>
                <a:gd name="T106" fmla="*/ 0 w 233"/>
                <a:gd name="T107" fmla="*/ 0 h 310"/>
                <a:gd name="T108" fmla="*/ 0 w 233"/>
                <a:gd name="T109" fmla="*/ 0 h 310"/>
                <a:gd name="T110" fmla="*/ 0 w 233"/>
                <a:gd name="T111" fmla="*/ 0 h 310"/>
                <a:gd name="T112" fmla="*/ 0 w 233"/>
                <a:gd name="T113" fmla="*/ 0 h 3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3"/>
                <a:gd name="T172" fmla="*/ 0 h 310"/>
                <a:gd name="T173" fmla="*/ 233 w 233"/>
                <a:gd name="T174" fmla="*/ 310 h 3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3" h="310">
                  <a:moveTo>
                    <a:pt x="233" y="128"/>
                  </a:moveTo>
                  <a:lnTo>
                    <a:pt x="219" y="133"/>
                  </a:lnTo>
                  <a:lnTo>
                    <a:pt x="204" y="142"/>
                  </a:lnTo>
                  <a:lnTo>
                    <a:pt x="191" y="152"/>
                  </a:lnTo>
                  <a:lnTo>
                    <a:pt x="178" y="163"/>
                  </a:lnTo>
                  <a:lnTo>
                    <a:pt x="168" y="177"/>
                  </a:lnTo>
                  <a:lnTo>
                    <a:pt x="157" y="193"/>
                  </a:lnTo>
                  <a:lnTo>
                    <a:pt x="149" y="209"/>
                  </a:lnTo>
                  <a:lnTo>
                    <a:pt x="144" y="228"/>
                  </a:lnTo>
                  <a:lnTo>
                    <a:pt x="142" y="234"/>
                  </a:lnTo>
                  <a:lnTo>
                    <a:pt x="141" y="239"/>
                  </a:lnTo>
                  <a:lnTo>
                    <a:pt x="140" y="246"/>
                  </a:lnTo>
                  <a:lnTo>
                    <a:pt x="140" y="252"/>
                  </a:lnTo>
                  <a:lnTo>
                    <a:pt x="140" y="265"/>
                  </a:lnTo>
                  <a:lnTo>
                    <a:pt x="141" y="280"/>
                  </a:lnTo>
                  <a:lnTo>
                    <a:pt x="144" y="295"/>
                  </a:lnTo>
                  <a:lnTo>
                    <a:pt x="149" y="310"/>
                  </a:lnTo>
                  <a:lnTo>
                    <a:pt x="142" y="309"/>
                  </a:lnTo>
                  <a:lnTo>
                    <a:pt x="135" y="308"/>
                  </a:lnTo>
                  <a:lnTo>
                    <a:pt x="127" y="309"/>
                  </a:lnTo>
                  <a:lnTo>
                    <a:pt x="120" y="310"/>
                  </a:lnTo>
                  <a:lnTo>
                    <a:pt x="117" y="287"/>
                  </a:lnTo>
                  <a:lnTo>
                    <a:pt x="112" y="262"/>
                  </a:lnTo>
                  <a:lnTo>
                    <a:pt x="102" y="238"/>
                  </a:lnTo>
                  <a:lnTo>
                    <a:pt x="90" y="216"/>
                  </a:lnTo>
                  <a:lnTo>
                    <a:pt x="74" y="196"/>
                  </a:lnTo>
                  <a:lnTo>
                    <a:pt x="57" y="179"/>
                  </a:lnTo>
                  <a:lnTo>
                    <a:pt x="38" y="168"/>
                  </a:lnTo>
                  <a:lnTo>
                    <a:pt x="19" y="161"/>
                  </a:lnTo>
                  <a:lnTo>
                    <a:pt x="21" y="146"/>
                  </a:lnTo>
                  <a:lnTo>
                    <a:pt x="20" y="131"/>
                  </a:lnTo>
                  <a:lnTo>
                    <a:pt x="13" y="118"/>
                  </a:lnTo>
                  <a:lnTo>
                    <a:pt x="0" y="111"/>
                  </a:lnTo>
                  <a:lnTo>
                    <a:pt x="7" y="102"/>
                  </a:lnTo>
                  <a:lnTo>
                    <a:pt x="15" y="90"/>
                  </a:lnTo>
                  <a:lnTo>
                    <a:pt x="21" y="75"/>
                  </a:lnTo>
                  <a:lnTo>
                    <a:pt x="27" y="58"/>
                  </a:lnTo>
                  <a:lnTo>
                    <a:pt x="31" y="42"/>
                  </a:lnTo>
                  <a:lnTo>
                    <a:pt x="31" y="27"/>
                  </a:lnTo>
                  <a:lnTo>
                    <a:pt x="28" y="12"/>
                  </a:lnTo>
                  <a:lnTo>
                    <a:pt x="21" y="0"/>
                  </a:lnTo>
                  <a:lnTo>
                    <a:pt x="32" y="9"/>
                  </a:lnTo>
                  <a:lnTo>
                    <a:pt x="44" y="19"/>
                  </a:lnTo>
                  <a:lnTo>
                    <a:pt x="56" y="29"/>
                  </a:lnTo>
                  <a:lnTo>
                    <a:pt x="70" y="36"/>
                  </a:lnTo>
                  <a:lnTo>
                    <a:pt x="85" y="44"/>
                  </a:lnTo>
                  <a:lnTo>
                    <a:pt x="103" y="48"/>
                  </a:lnTo>
                  <a:lnTo>
                    <a:pt x="121" y="50"/>
                  </a:lnTo>
                  <a:lnTo>
                    <a:pt x="144" y="48"/>
                  </a:lnTo>
                  <a:lnTo>
                    <a:pt x="144" y="63"/>
                  </a:lnTo>
                  <a:lnTo>
                    <a:pt x="145" y="80"/>
                  </a:lnTo>
                  <a:lnTo>
                    <a:pt x="149" y="96"/>
                  </a:lnTo>
                  <a:lnTo>
                    <a:pt x="156" y="111"/>
                  </a:lnTo>
                  <a:lnTo>
                    <a:pt x="168" y="123"/>
                  </a:lnTo>
                  <a:lnTo>
                    <a:pt x="183" y="131"/>
                  </a:lnTo>
                  <a:lnTo>
                    <a:pt x="206" y="133"/>
                  </a:lnTo>
                  <a:lnTo>
                    <a:pt x="233" y="12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8" name="Freeform 291"/>
            <p:cNvSpPr>
              <a:spLocks/>
            </p:cNvSpPr>
            <p:nvPr/>
          </p:nvSpPr>
          <p:spPr bwMode="auto">
            <a:xfrm>
              <a:off x="2963" y="2848"/>
              <a:ext cx="90" cy="97"/>
            </a:xfrm>
            <a:custGeom>
              <a:avLst/>
              <a:gdLst>
                <a:gd name="T0" fmla="*/ 0 w 261"/>
                <a:gd name="T1" fmla="*/ 0 h 289"/>
                <a:gd name="T2" fmla="*/ 0 w 261"/>
                <a:gd name="T3" fmla="*/ 0 h 289"/>
                <a:gd name="T4" fmla="*/ 0 w 261"/>
                <a:gd name="T5" fmla="*/ 0 h 289"/>
                <a:gd name="T6" fmla="*/ 0 w 261"/>
                <a:gd name="T7" fmla="*/ 0 h 289"/>
                <a:gd name="T8" fmla="*/ 0 w 261"/>
                <a:gd name="T9" fmla="*/ 0 h 289"/>
                <a:gd name="T10" fmla="*/ 0 w 261"/>
                <a:gd name="T11" fmla="*/ 0 h 289"/>
                <a:gd name="T12" fmla="*/ 0 w 261"/>
                <a:gd name="T13" fmla="*/ 0 h 289"/>
                <a:gd name="T14" fmla="*/ 0 w 261"/>
                <a:gd name="T15" fmla="*/ 0 h 289"/>
                <a:gd name="T16" fmla="*/ 0 w 261"/>
                <a:gd name="T17" fmla="*/ 0 h 289"/>
                <a:gd name="T18" fmla="*/ 0 w 261"/>
                <a:gd name="T19" fmla="*/ 0 h 289"/>
                <a:gd name="T20" fmla="*/ 0 w 261"/>
                <a:gd name="T21" fmla="*/ 0 h 289"/>
                <a:gd name="T22" fmla="*/ 0 w 261"/>
                <a:gd name="T23" fmla="*/ 0 h 289"/>
                <a:gd name="T24" fmla="*/ 0 w 261"/>
                <a:gd name="T25" fmla="*/ 0 h 289"/>
                <a:gd name="T26" fmla="*/ 0 w 261"/>
                <a:gd name="T27" fmla="*/ 0 h 289"/>
                <a:gd name="T28" fmla="*/ 0 w 261"/>
                <a:gd name="T29" fmla="*/ 0 h 289"/>
                <a:gd name="T30" fmla="*/ 0 w 261"/>
                <a:gd name="T31" fmla="*/ 0 h 289"/>
                <a:gd name="T32" fmla="*/ 0 w 261"/>
                <a:gd name="T33" fmla="*/ 0 h 289"/>
                <a:gd name="T34" fmla="*/ 0 w 261"/>
                <a:gd name="T35" fmla="*/ 0 h 289"/>
                <a:gd name="T36" fmla="*/ 0 w 261"/>
                <a:gd name="T37" fmla="*/ 0 h 289"/>
                <a:gd name="T38" fmla="*/ 0 w 261"/>
                <a:gd name="T39" fmla="*/ 0 h 289"/>
                <a:gd name="T40" fmla="*/ 0 w 261"/>
                <a:gd name="T41" fmla="*/ 0 h 289"/>
                <a:gd name="T42" fmla="*/ 0 w 261"/>
                <a:gd name="T43" fmla="*/ 0 h 289"/>
                <a:gd name="T44" fmla="*/ 0 w 261"/>
                <a:gd name="T45" fmla="*/ 0 h 289"/>
                <a:gd name="T46" fmla="*/ 0 w 261"/>
                <a:gd name="T47" fmla="*/ 0 h 289"/>
                <a:gd name="T48" fmla="*/ 0 w 261"/>
                <a:gd name="T49" fmla="*/ 0 h 289"/>
                <a:gd name="T50" fmla="*/ 0 w 261"/>
                <a:gd name="T51" fmla="*/ 0 h 289"/>
                <a:gd name="T52" fmla="*/ 0 w 261"/>
                <a:gd name="T53" fmla="*/ 0 h 289"/>
                <a:gd name="T54" fmla="*/ 0 w 261"/>
                <a:gd name="T55" fmla="*/ 0 h 289"/>
                <a:gd name="T56" fmla="*/ 0 w 261"/>
                <a:gd name="T57" fmla="*/ 0 h 289"/>
                <a:gd name="T58" fmla="*/ 0 w 261"/>
                <a:gd name="T59" fmla="*/ 0 h 289"/>
                <a:gd name="T60" fmla="*/ 0 w 261"/>
                <a:gd name="T61" fmla="*/ 0 h 289"/>
                <a:gd name="T62" fmla="*/ 0 w 261"/>
                <a:gd name="T63" fmla="*/ 0 h 289"/>
                <a:gd name="T64" fmla="*/ 0 w 261"/>
                <a:gd name="T65" fmla="*/ 0 h 289"/>
                <a:gd name="T66" fmla="*/ 0 w 261"/>
                <a:gd name="T67" fmla="*/ 0 h 289"/>
                <a:gd name="T68" fmla="*/ 0 w 261"/>
                <a:gd name="T69" fmla="*/ 0 h 289"/>
                <a:gd name="T70" fmla="*/ 0 w 261"/>
                <a:gd name="T71" fmla="*/ 0 h 2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1"/>
                <a:gd name="T109" fmla="*/ 0 h 289"/>
                <a:gd name="T110" fmla="*/ 261 w 261"/>
                <a:gd name="T111" fmla="*/ 289 h 2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1" h="289">
                  <a:moveTo>
                    <a:pt x="87" y="56"/>
                  </a:moveTo>
                  <a:lnTo>
                    <a:pt x="95" y="57"/>
                  </a:lnTo>
                  <a:lnTo>
                    <a:pt x="101" y="58"/>
                  </a:lnTo>
                  <a:lnTo>
                    <a:pt x="109" y="60"/>
                  </a:lnTo>
                  <a:lnTo>
                    <a:pt x="117" y="60"/>
                  </a:lnTo>
                  <a:lnTo>
                    <a:pt x="125" y="61"/>
                  </a:lnTo>
                  <a:lnTo>
                    <a:pt x="133" y="61"/>
                  </a:lnTo>
                  <a:lnTo>
                    <a:pt x="142" y="61"/>
                  </a:lnTo>
                  <a:lnTo>
                    <a:pt x="150" y="61"/>
                  </a:lnTo>
                  <a:lnTo>
                    <a:pt x="159" y="61"/>
                  </a:lnTo>
                  <a:lnTo>
                    <a:pt x="167" y="60"/>
                  </a:lnTo>
                  <a:lnTo>
                    <a:pt x="175" y="57"/>
                  </a:lnTo>
                  <a:lnTo>
                    <a:pt x="184" y="56"/>
                  </a:lnTo>
                  <a:lnTo>
                    <a:pt x="195" y="52"/>
                  </a:lnTo>
                  <a:lnTo>
                    <a:pt x="205" y="48"/>
                  </a:lnTo>
                  <a:lnTo>
                    <a:pt x="215" y="42"/>
                  </a:lnTo>
                  <a:lnTo>
                    <a:pt x="224" y="36"/>
                  </a:lnTo>
                  <a:lnTo>
                    <a:pt x="233" y="28"/>
                  </a:lnTo>
                  <a:lnTo>
                    <a:pt x="242" y="21"/>
                  </a:lnTo>
                  <a:lnTo>
                    <a:pt x="251" y="11"/>
                  </a:lnTo>
                  <a:lnTo>
                    <a:pt x="259" y="0"/>
                  </a:lnTo>
                  <a:lnTo>
                    <a:pt x="261" y="3"/>
                  </a:lnTo>
                  <a:lnTo>
                    <a:pt x="261" y="6"/>
                  </a:lnTo>
                  <a:lnTo>
                    <a:pt x="261" y="10"/>
                  </a:lnTo>
                  <a:lnTo>
                    <a:pt x="261" y="13"/>
                  </a:lnTo>
                  <a:lnTo>
                    <a:pt x="249" y="26"/>
                  </a:lnTo>
                  <a:lnTo>
                    <a:pt x="238" y="40"/>
                  </a:lnTo>
                  <a:lnTo>
                    <a:pt x="229" y="55"/>
                  </a:lnTo>
                  <a:lnTo>
                    <a:pt x="221" y="70"/>
                  </a:lnTo>
                  <a:lnTo>
                    <a:pt x="216" y="86"/>
                  </a:lnTo>
                  <a:lnTo>
                    <a:pt x="212" y="102"/>
                  </a:lnTo>
                  <a:lnTo>
                    <a:pt x="212" y="119"/>
                  </a:lnTo>
                  <a:lnTo>
                    <a:pt x="213" y="136"/>
                  </a:lnTo>
                  <a:lnTo>
                    <a:pt x="215" y="147"/>
                  </a:lnTo>
                  <a:lnTo>
                    <a:pt x="217" y="157"/>
                  </a:lnTo>
                  <a:lnTo>
                    <a:pt x="218" y="167"/>
                  </a:lnTo>
                  <a:lnTo>
                    <a:pt x="218" y="176"/>
                  </a:lnTo>
                  <a:lnTo>
                    <a:pt x="211" y="174"/>
                  </a:lnTo>
                  <a:lnTo>
                    <a:pt x="201" y="178"/>
                  </a:lnTo>
                  <a:lnTo>
                    <a:pt x="191" y="183"/>
                  </a:lnTo>
                  <a:lnTo>
                    <a:pt x="180" y="193"/>
                  </a:lnTo>
                  <a:lnTo>
                    <a:pt x="171" y="207"/>
                  </a:lnTo>
                  <a:lnTo>
                    <a:pt x="164" y="223"/>
                  </a:lnTo>
                  <a:lnTo>
                    <a:pt x="161" y="244"/>
                  </a:lnTo>
                  <a:lnTo>
                    <a:pt x="162" y="268"/>
                  </a:lnTo>
                  <a:lnTo>
                    <a:pt x="151" y="259"/>
                  </a:lnTo>
                  <a:lnTo>
                    <a:pt x="136" y="254"/>
                  </a:lnTo>
                  <a:lnTo>
                    <a:pt x="118" y="250"/>
                  </a:lnTo>
                  <a:lnTo>
                    <a:pt x="100" y="250"/>
                  </a:lnTo>
                  <a:lnTo>
                    <a:pt x="83" y="254"/>
                  </a:lnTo>
                  <a:lnTo>
                    <a:pt x="67" y="262"/>
                  </a:lnTo>
                  <a:lnTo>
                    <a:pt x="54" y="273"/>
                  </a:lnTo>
                  <a:lnTo>
                    <a:pt x="46" y="289"/>
                  </a:lnTo>
                  <a:lnTo>
                    <a:pt x="46" y="274"/>
                  </a:lnTo>
                  <a:lnTo>
                    <a:pt x="45" y="258"/>
                  </a:lnTo>
                  <a:lnTo>
                    <a:pt x="42" y="242"/>
                  </a:lnTo>
                  <a:lnTo>
                    <a:pt x="37" y="225"/>
                  </a:lnTo>
                  <a:lnTo>
                    <a:pt x="31" y="210"/>
                  </a:lnTo>
                  <a:lnTo>
                    <a:pt x="22" y="197"/>
                  </a:lnTo>
                  <a:lnTo>
                    <a:pt x="13" y="188"/>
                  </a:lnTo>
                  <a:lnTo>
                    <a:pt x="0" y="184"/>
                  </a:lnTo>
                  <a:lnTo>
                    <a:pt x="14" y="164"/>
                  </a:lnTo>
                  <a:lnTo>
                    <a:pt x="24" y="141"/>
                  </a:lnTo>
                  <a:lnTo>
                    <a:pt x="26" y="118"/>
                  </a:lnTo>
                  <a:lnTo>
                    <a:pt x="21" y="103"/>
                  </a:lnTo>
                  <a:lnTo>
                    <a:pt x="31" y="101"/>
                  </a:lnTo>
                  <a:lnTo>
                    <a:pt x="41" y="97"/>
                  </a:lnTo>
                  <a:lnTo>
                    <a:pt x="51" y="92"/>
                  </a:lnTo>
                  <a:lnTo>
                    <a:pt x="60" y="87"/>
                  </a:lnTo>
                  <a:lnTo>
                    <a:pt x="70" y="81"/>
                  </a:lnTo>
                  <a:lnTo>
                    <a:pt x="76" y="73"/>
                  </a:lnTo>
                  <a:lnTo>
                    <a:pt x="83" y="66"/>
                  </a:lnTo>
                  <a:lnTo>
                    <a:pt x="87" y="56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9" name="Freeform 292"/>
            <p:cNvSpPr>
              <a:spLocks/>
            </p:cNvSpPr>
            <p:nvPr/>
          </p:nvSpPr>
          <p:spPr bwMode="auto">
            <a:xfrm>
              <a:off x="3040" y="2687"/>
              <a:ext cx="56" cy="72"/>
            </a:xfrm>
            <a:custGeom>
              <a:avLst/>
              <a:gdLst>
                <a:gd name="T0" fmla="*/ 0 w 163"/>
                <a:gd name="T1" fmla="*/ 0 h 217"/>
                <a:gd name="T2" fmla="*/ 0 w 163"/>
                <a:gd name="T3" fmla="*/ 0 h 217"/>
                <a:gd name="T4" fmla="*/ 0 w 163"/>
                <a:gd name="T5" fmla="*/ 0 h 217"/>
                <a:gd name="T6" fmla="*/ 0 w 163"/>
                <a:gd name="T7" fmla="*/ 0 h 217"/>
                <a:gd name="T8" fmla="*/ 0 w 163"/>
                <a:gd name="T9" fmla="*/ 0 h 217"/>
                <a:gd name="T10" fmla="*/ 0 w 163"/>
                <a:gd name="T11" fmla="*/ 0 h 217"/>
                <a:gd name="T12" fmla="*/ 0 w 163"/>
                <a:gd name="T13" fmla="*/ 0 h 217"/>
                <a:gd name="T14" fmla="*/ 0 w 163"/>
                <a:gd name="T15" fmla="*/ 0 h 217"/>
                <a:gd name="T16" fmla="*/ 0 w 163"/>
                <a:gd name="T17" fmla="*/ 0 h 217"/>
                <a:gd name="T18" fmla="*/ 0 w 163"/>
                <a:gd name="T19" fmla="*/ 0 h 217"/>
                <a:gd name="T20" fmla="*/ 0 w 163"/>
                <a:gd name="T21" fmla="*/ 0 h 217"/>
                <a:gd name="T22" fmla="*/ 0 w 163"/>
                <a:gd name="T23" fmla="*/ 0 h 217"/>
                <a:gd name="T24" fmla="*/ 0 w 163"/>
                <a:gd name="T25" fmla="*/ 0 h 217"/>
                <a:gd name="T26" fmla="*/ 0 w 163"/>
                <a:gd name="T27" fmla="*/ 0 h 217"/>
                <a:gd name="T28" fmla="*/ 0 w 163"/>
                <a:gd name="T29" fmla="*/ 0 h 217"/>
                <a:gd name="T30" fmla="*/ 0 w 163"/>
                <a:gd name="T31" fmla="*/ 0 h 217"/>
                <a:gd name="T32" fmla="*/ 0 w 163"/>
                <a:gd name="T33" fmla="*/ 0 h 217"/>
                <a:gd name="T34" fmla="*/ 0 w 163"/>
                <a:gd name="T35" fmla="*/ 0 h 217"/>
                <a:gd name="T36" fmla="*/ 0 w 163"/>
                <a:gd name="T37" fmla="*/ 0 h 217"/>
                <a:gd name="T38" fmla="*/ 0 w 163"/>
                <a:gd name="T39" fmla="*/ 0 h 217"/>
                <a:gd name="T40" fmla="*/ 0 w 163"/>
                <a:gd name="T41" fmla="*/ 0 h 217"/>
                <a:gd name="T42" fmla="*/ 0 w 163"/>
                <a:gd name="T43" fmla="*/ 0 h 217"/>
                <a:gd name="T44" fmla="*/ 0 w 163"/>
                <a:gd name="T45" fmla="*/ 0 h 217"/>
                <a:gd name="T46" fmla="*/ 0 w 163"/>
                <a:gd name="T47" fmla="*/ 0 h 217"/>
                <a:gd name="T48" fmla="*/ 0 w 163"/>
                <a:gd name="T49" fmla="*/ 0 h 217"/>
                <a:gd name="T50" fmla="*/ 0 w 163"/>
                <a:gd name="T51" fmla="*/ 0 h 217"/>
                <a:gd name="T52" fmla="*/ 0 w 163"/>
                <a:gd name="T53" fmla="*/ 0 h 217"/>
                <a:gd name="T54" fmla="*/ 0 w 163"/>
                <a:gd name="T55" fmla="*/ 0 h 217"/>
                <a:gd name="T56" fmla="*/ 0 w 163"/>
                <a:gd name="T57" fmla="*/ 0 h 217"/>
                <a:gd name="T58" fmla="*/ 0 w 163"/>
                <a:gd name="T59" fmla="*/ 0 h 217"/>
                <a:gd name="T60" fmla="*/ 0 w 163"/>
                <a:gd name="T61" fmla="*/ 0 h 217"/>
                <a:gd name="T62" fmla="*/ 0 w 163"/>
                <a:gd name="T63" fmla="*/ 0 h 217"/>
                <a:gd name="T64" fmla="*/ 0 w 163"/>
                <a:gd name="T65" fmla="*/ 0 h 217"/>
                <a:gd name="T66" fmla="*/ 0 w 163"/>
                <a:gd name="T67" fmla="*/ 0 h 217"/>
                <a:gd name="T68" fmla="*/ 0 w 163"/>
                <a:gd name="T69" fmla="*/ 0 h 217"/>
                <a:gd name="T70" fmla="*/ 0 w 163"/>
                <a:gd name="T71" fmla="*/ 0 h 217"/>
                <a:gd name="T72" fmla="*/ 0 w 163"/>
                <a:gd name="T73" fmla="*/ 0 h 217"/>
                <a:gd name="T74" fmla="*/ 0 w 163"/>
                <a:gd name="T75" fmla="*/ 0 h 217"/>
                <a:gd name="T76" fmla="*/ 0 w 163"/>
                <a:gd name="T77" fmla="*/ 0 h 217"/>
                <a:gd name="T78" fmla="*/ 0 w 163"/>
                <a:gd name="T79" fmla="*/ 0 h 217"/>
                <a:gd name="T80" fmla="*/ 0 w 163"/>
                <a:gd name="T81" fmla="*/ 0 h 217"/>
                <a:gd name="T82" fmla="*/ 0 w 163"/>
                <a:gd name="T83" fmla="*/ 0 h 217"/>
                <a:gd name="T84" fmla="*/ 0 w 163"/>
                <a:gd name="T85" fmla="*/ 0 h 217"/>
                <a:gd name="T86" fmla="*/ 0 w 163"/>
                <a:gd name="T87" fmla="*/ 0 h 217"/>
                <a:gd name="T88" fmla="*/ 0 w 163"/>
                <a:gd name="T89" fmla="*/ 0 h 217"/>
                <a:gd name="T90" fmla="*/ 0 w 163"/>
                <a:gd name="T91" fmla="*/ 0 h 217"/>
                <a:gd name="T92" fmla="*/ 0 w 163"/>
                <a:gd name="T93" fmla="*/ 0 h 217"/>
                <a:gd name="T94" fmla="*/ 0 w 163"/>
                <a:gd name="T95" fmla="*/ 0 h 217"/>
                <a:gd name="T96" fmla="*/ 0 w 163"/>
                <a:gd name="T97" fmla="*/ 0 h 217"/>
                <a:gd name="T98" fmla="*/ 0 w 163"/>
                <a:gd name="T99" fmla="*/ 0 h 217"/>
                <a:gd name="T100" fmla="*/ 0 w 163"/>
                <a:gd name="T101" fmla="*/ 0 h 217"/>
                <a:gd name="T102" fmla="*/ 0 w 163"/>
                <a:gd name="T103" fmla="*/ 0 h 217"/>
                <a:gd name="T104" fmla="*/ 0 w 163"/>
                <a:gd name="T105" fmla="*/ 0 h 217"/>
                <a:gd name="T106" fmla="*/ 0 w 163"/>
                <a:gd name="T107" fmla="*/ 0 h 217"/>
                <a:gd name="T108" fmla="*/ 0 w 163"/>
                <a:gd name="T109" fmla="*/ 0 h 217"/>
                <a:gd name="T110" fmla="*/ 0 w 163"/>
                <a:gd name="T111" fmla="*/ 0 h 2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3"/>
                <a:gd name="T169" fmla="*/ 0 h 217"/>
                <a:gd name="T170" fmla="*/ 163 w 163"/>
                <a:gd name="T171" fmla="*/ 217 h 2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3" h="217">
                  <a:moveTo>
                    <a:pt x="132" y="193"/>
                  </a:moveTo>
                  <a:lnTo>
                    <a:pt x="130" y="199"/>
                  </a:lnTo>
                  <a:lnTo>
                    <a:pt x="129" y="204"/>
                  </a:lnTo>
                  <a:lnTo>
                    <a:pt x="128" y="211"/>
                  </a:lnTo>
                  <a:lnTo>
                    <a:pt x="128" y="217"/>
                  </a:lnTo>
                  <a:lnTo>
                    <a:pt x="120" y="204"/>
                  </a:lnTo>
                  <a:lnTo>
                    <a:pt x="113" y="189"/>
                  </a:lnTo>
                  <a:lnTo>
                    <a:pt x="107" y="176"/>
                  </a:lnTo>
                  <a:lnTo>
                    <a:pt x="104" y="167"/>
                  </a:lnTo>
                  <a:lnTo>
                    <a:pt x="99" y="164"/>
                  </a:lnTo>
                  <a:lnTo>
                    <a:pt x="92" y="162"/>
                  </a:lnTo>
                  <a:lnTo>
                    <a:pt x="84" y="158"/>
                  </a:lnTo>
                  <a:lnTo>
                    <a:pt x="77" y="156"/>
                  </a:lnTo>
                  <a:lnTo>
                    <a:pt x="69" y="153"/>
                  </a:lnTo>
                  <a:lnTo>
                    <a:pt x="61" y="151"/>
                  </a:lnTo>
                  <a:lnTo>
                    <a:pt x="54" y="148"/>
                  </a:lnTo>
                  <a:lnTo>
                    <a:pt x="48" y="148"/>
                  </a:lnTo>
                  <a:lnTo>
                    <a:pt x="46" y="147"/>
                  </a:lnTo>
                  <a:lnTo>
                    <a:pt x="45" y="144"/>
                  </a:lnTo>
                  <a:lnTo>
                    <a:pt x="42" y="143"/>
                  </a:lnTo>
                  <a:lnTo>
                    <a:pt x="41" y="142"/>
                  </a:lnTo>
                  <a:lnTo>
                    <a:pt x="46" y="142"/>
                  </a:lnTo>
                  <a:lnTo>
                    <a:pt x="54" y="143"/>
                  </a:lnTo>
                  <a:lnTo>
                    <a:pt x="63" y="144"/>
                  </a:lnTo>
                  <a:lnTo>
                    <a:pt x="74" y="144"/>
                  </a:lnTo>
                  <a:lnTo>
                    <a:pt x="83" y="146"/>
                  </a:lnTo>
                  <a:lnTo>
                    <a:pt x="91" y="147"/>
                  </a:lnTo>
                  <a:lnTo>
                    <a:pt x="98" y="148"/>
                  </a:lnTo>
                  <a:lnTo>
                    <a:pt x="102" y="149"/>
                  </a:lnTo>
                  <a:lnTo>
                    <a:pt x="98" y="137"/>
                  </a:lnTo>
                  <a:lnTo>
                    <a:pt x="94" y="127"/>
                  </a:lnTo>
                  <a:lnTo>
                    <a:pt x="90" y="120"/>
                  </a:lnTo>
                  <a:lnTo>
                    <a:pt x="86" y="113"/>
                  </a:lnTo>
                  <a:lnTo>
                    <a:pt x="73" y="108"/>
                  </a:lnTo>
                  <a:lnTo>
                    <a:pt x="61" y="103"/>
                  </a:lnTo>
                  <a:lnTo>
                    <a:pt x="49" y="98"/>
                  </a:lnTo>
                  <a:lnTo>
                    <a:pt x="38" y="92"/>
                  </a:lnTo>
                  <a:lnTo>
                    <a:pt x="29" y="86"/>
                  </a:lnTo>
                  <a:lnTo>
                    <a:pt x="20" y="81"/>
                  </a:lnTo>
                  <a:lnTo>
                    <a:pt x="12" y="78"/>
                  </a:lnTo>
                  <a:lnTo>
                    <a:pt x="7" y="76"/>
                  </a:lnTo>
                  <a:lnTo>
                    <a:pt x="3" y="73"/>
                  </a:lnTo>
                  <a:lnTo>
                    <a:pt x="0" y="71"/>
                  </a:lnTo>
                  <a:lnTo>
                    <a:pt x="1" y="70"/>
                  </a:lnTo>
                  <a:lnTo>
                    <a:pt x="8" y="71"/>
                  </a:lnTo>
                  <a:lnTo>
                    <a:pt x="15" y="73"/>
                  </a:lnTo>
                  <a:lnTo>
                    <a:pt x="23" y="77"/>
                  </a:lnTo>
                  <a:lnTo>
                    <a:pt x="32" y="82"/>
                  </a:lnTo>
                  <a:lnTo>
                    <a:pt x="42" y="86"/>
                  </a:lnTo>
                  <a:lnTo>
                    <a:pt x="54" y="91"/>
                  </a:lnTo>
                  <a:lnTo>
                    <a:pt x="65" y="95"/>
                  </a:lnTo>
                  <a:lnTo>
                    <a:pt x="74" y="98"/>
                  </a:lnTo>
                  <a:lnTo>
                    <a:pt x="83" y="100"/>
                  </a:lnTo>
                  <a:lnTo>
                    <a:pt x="82" y="91"/>
                  </a:lnTo>
                  <a:lnTo>
                    <a:pt x="78" y="78"/>
                  </a:lnTo>
                  <a:lnTo>
                    <a:pt x="71" y="63"/>
                  </a:lnTo>
                  <a:lnTo>
                    <a:pt x="65" y="50"/>
                  </a:lnTo>
                  <a:lnTo>
                    <a:pt x="57" y="35"/>
                  </a:lnTo>
                  <a:lnTo>
                    <a:pt x="49" y="22"/>
                  </a:lnTo>
                  <a:lnTo>
                    <a:pt x="42" y="13"/>
                  </a:lnTo>
                  <a:lnTo>
                    <a:pt x="38" y="7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0" y="10"/>
                  </a:lnTo>
                  <a:lnTo>
                    <a:pt x="55" y="16"/>
                  </a:lnTo>
                  <a:lnTo>
                    <a:pt x="62" y="26"/>
                  </a:lnTo>
                  <a:lnTo>
                    <a:pt x="69" y="37"/>
                  </a:lnTo>
                  <a:lnTo>
                    <a:pt x="77" y="48"/>
                  </a:lnTo>
                  <a:lnTo>
                    <a:pt x="83" y="61"/>
                  </a:lnTo>
                  <a:lnTo>
                    <a:pt x="88" y="72"/>
                  </a:lnTo>
                  <a:lnTo>
                    <a:pt x="92" y="83"/>
                  </a:lnTo>
                  <a:lnTo>
                    <a:pt x="95" y="91"/>
                  </a:lnTo>
                  <a:lnTo>
                    <a:pt x="105" y="80"/>
                  </a:lnTo>
                  <a:lnTo>
                    <a:pt x="115" y="61"/>
                  </a:lnTo>
                  <a:lnTo>
                    <a:pt x="120" y="42"/>
                  </a:lnTo>
                  <a:lnTo>
                    <a:pt x="123" y="28"/>
                  </a:lnTo>
                  <a:lnTo>
                    <a:pt x="123" y="22"/>
                  </a:lnTo>
                  <a:lnTo>
                    <a:pt x="124" y="21"/>
                  </a:lnTo>
                  <a:lnTo>
                    <a:pt x="125" y="26"/>
                  </a:lnTo>
                  <a:lnTo>
                    <a:pt x="127" y="33"/>
                  </a:lnTo>
                  <a:lnTo>
                    <a:pt x="127" y="47"/>
                  </a:lnTo>
                  <a:lnTo>
                    <a:pt x="124" y="68"/>
                  </a:lnTo>
                  <a:lnTo>
                    <a:pt x="117" y="90"/>
                  </a:lnTo>
                  <a:lnTo>
                    <a:pt x="102" y="108"/>
                  </a:lnTo>
                  <a:lnTo>
                    <a:pt x="108" y="121"/>
                  </a:lnTo>
                  <a:lnTo>
                    <a:pt x="112" y="132"/>
                  </a:lnTo>
                  <a:lnTo>
                    <a:pt x="113" y="142"/>
                  </a:lnTo>
                  <a:lnTo>
                    <a:pt x="115" y="149"/>
                  </a:lnTo>
                  <a:lnTo>
                    <a:pt x="121" y="147"/>
                  </a:lnTo>
                  <a:lnTo>
                    <a:pt x="128" y="143"/>
                  </a:lnTo>
                  <a:lnTo>
                    <a:pt x="133" y="139"/>
                  </a:lnTo>
                  <a:lnTo>
                    <a:pt x="138" y="136"/>
                  </a:lnTo>
                  <a:lnTo>
                    <a:pt x="144" y="132"/>
                  </a:lnTo>
                  <a:lnTo>
                    <a:pt x="148" y="127"/>
                  </a:lnTo>
                  <a:lnTo>
                    <a:pt x="152" y="122"/>
                  </a:lnTo>
                  <a:lnTo>
                    <a:pt x="154" y="116"/>
                  </a:lnTo>
                  <a:lnTo>
                    <a:pt x="158" y="110"/>
                  </a:lnTo>
                  <a:lnTo>
                    <a:pt x="162" y="108"/>
                  </a:lnTo>
                  <a:lnTo>
                    <a:pt x="163" y="112"/>
                  </a:lnTo>
                  <a:lnTo>
                    <a:pt x="163" y="120"/>
                  </a:lnTo>
                  <a:lnTo>
                    <a:pt x="161" y="124"/>
                  </a:lnTo>
                  <a:lnTo>
                    <a:pt x="157" y="131"/>
                  </a:lnTo>
                  <a:lnTo>
                    <a:pt x="152" y="138"/>
                  </a:lnTo>
                  <a:lnTo>
                    <a:pt x="146" y="146"/>
                  </a:lnTo>
                  <a:lnTo>
                    <a:pt x="140" y="152"/>
                  </a:lnTo>
                  <a:lnTo>
                    <a:pt x="133" y="158"/>
                  </a:lnTo>
                  <a:lnTo>
                    <a:pt x="127" y="163"/>
                  </a:lnTo>
                  <a:lnTo>
                    <a:pt x="121" y="166"/>
                  </a:lnTo>
                  <a:lnTo>
                    <a:pt x="124" y="174"/>
                  </a:lnTo>
                  <a:lnTo>
                    <a:pt x="127" y="181"/>
                  </a:lnTo>
                  <a:lnTo>
                    <a:pt x="129" y="188"/>
                  </a:lnTo>
                  <a:lnTo>
                    <a:pt x="132" y="193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0" name="Freeform 293"/>
            <p:cNvSpPr>
              <a:spLocks/>
            </p:cNvSpPr>
            <p:nvPr/>
          </p:nvSpPr>
          <p:spPr bwMode="auto">
            <a:xfrm>
              <a:off x="2972" y="2867"/>
              <a:ext cx="55" cy="65"/>
            </a:xfrm>
            <a:custGeom>
              <a:avLst/>
              <a:gdLst>
                <a:gd name="T0" fmla="*/ 0 w 160"/>
                <a:gd name="T1" fmla="*/ 0 h 196"/>
                <a:gd name="T2" fmla="*/ 0 w 160"/>
                <a:gd name="T3" fmla="*/ 0 h 196"/>
                <a:gd name="T4" fmla="*/ 0 w 160"/>
                <a:gd name="T5" fmla="*/ 0 h 196"/>
                <a:gd name="T6" fmla="*/ 0 w 160"/>
                <a:gd name="T7" fmla="*/ 0 h 196"/>
                <a:gd name="T8" fmla="*/ 0 w 160"/>
                <a:gd name="T9" fmla="*/ 0 h 196"/>
                <a:gd name="T10" fmla="*/ 0 w 160"/>
                <a:gd name="T11" fmla="*/ 0 h 196"/>
                <a:gd name="T12" fmla="*/ 0 w 160"/>
                <a:gd name="T13" fmla="*/ 0 h 196"/>
                <a:gd name="T14" fmla="*/ 0 w 160"/>
                <a:gd name="T15" fmla="*/ 0 h 196"/>
                <a:gd name="T16" fmla="*/ 0 w 160"/>
                <a:gd name="T17" fmla="*/ 0 h 196"/>
                <a:gd name="T18" fmla="*/ 0 w 160"/>
                <a:gd name="T19" fmla="*/ 0 h 196"/>
                <a:gd name="T20" fmla="*/ 0 w 160"/>
                <a:gd name="T21" fmla="*/ 0 h 196"/>
                <a:gd name="T22" fmla="*/ 0 w 160"/>
                <a:gd name="T23" fmla="*/ 0 h 196"/>
                <a:gd name="T24" fmla="*/ 0 w 160"/>
                <a:gd name="T25" fmla="*/ 0 h 196"/>
                <a:gd name="T26" fmla="*/ 0 w 160"/>
                <a:gd name="T27" fmla="*/ 0 h 196"/>
                <a:gd name="T28" fmla="*/ 0 w 160"/>
                <a:gd name="T29" fmla="*/ 0 h 196"/>
                <a:gd name="T30" fmla="*/ 0 w 160"/>
                <a:gd name="T31" fmla="*/ 0 h 196"/>
                <a:gd name="T32" fmla="*/ 0 w 160"/>
                <a:gd name="T33" fmla="*/ 0 h 196"/>
                <a:gd name="T34" fmla="*/ 0 w 160"/>
                <a:gd name="T35" fmla="*/ 0 h 196"/>
                <a:gd name="T36" fmla="*/ 0 w 160"/>
                <a:gd name="T37" fmla="*/ 0 h 196"/>
                <a:gd name="T38" fmla="*/ 0 w 160"/>
                <a:gd name="T39" fmla="*/ 0 h 196"/>
                <a:gd name="T40" fmla="*/ 0 w 160"/>
                <a:gd name="T41" fmla="*/ 0 h 196"/>
                <a:gd name="T42" fmla="*/ 0 w 160"/>
                <a:gd name="T43" fmla="*/ 0 h 196"/>
                <a:gd name="T44" fmla="*/ 0 w 160"/>
                <a:gd name="T45" fmla="*/ 0 h 196"/>
                <a:gd name="T46" fmla="*/ 0 w 160"/>
                <a:gd name="T47" fmla="*/ 0 h 196"/>
                <a:gd name="T48" fmla="*/ 0 w 160"/>
                <a:gd name="T49" fmla="*/ 0 h 196"/>
                <a:gd name="T50" fmla="*/ 0 w 160"/>
                <a:gd name="T51" fmla="*/ 0 h 196"/>
                <a:gd name="T52" fmla="*/ 0 w 160"/>
                <a:gd name="T53" fmla="*/ 0 h 196"/>
                <a:gd name="T54" fmla="*/ 0 w 160"/>
                <a:gd name="T55" fmla="*/ 0 h 196"/>
                <a:gd name="T56" fmla="*/ 0 w 160"/>
                <a:gd name="T57" fmla="*/ 0 h 196"/>
                <a:gd name="T58" fmla="*/ 0 w 160"/>
                <a:gd name="T59" fmla="*/ 0 h 196"/>
                <a:gd name="T60" fmla="*/ 0 w 160"/>
                <a:gd name="T61" fmla="*/ 0 h 196"/>
                <a:gd name="T62" fmla="*/ 0 w 160"/>
                <a:gd name="T63" fmla="*/ 0 h 196"/>
                <a:gd name="T64" fmla="*/ 0 w 160"/>
                <a:gd name="T65" fmla="*/ 0 h 196"/>
                <a:gd name="T66" fmla="*/ 0 w 160"/>
                <a:gd name="T67" fmla="*/ 0 h 196"/>
                <a:gd name="T68" fmla="*/ 0 w 160"/>
                <a:gd name="T69" fmla="*/ 0 h 196"/>
                <a:gd name="T70" fmla="*/ 0 w 160"/>
                <a:gd name="T71" fmla="*/ 0 h 196"/>
                <a:gd name="T72" fmla="*/ 0 w 160"/>
                <a:gd name="T73" fmla="*/ 0 h 196"/>
                <a:gd name="T74" fmla="*/ 0 w 160"/>
                <a:gd name="T75" fmla="*/ 0 h 196"/>
                <a:gd name="T76" fmla="*/ 0 w 160"/>
                <a:gd name="T77" fmla="*/ 0 h 196"/>
                <a:gd name="T78" fmla="*/ 0 w 160"/>
                <a:gd name="T79" fmla="*/ 0 h 196"/>
                <a:gd name="T80" fmla="*/ 0 w 160"/>
                <a:gd name="T81" fmla="*/ 0 h 196"/>
                <a:gd name="T82" fmla="*/ 0 w 160"/>
                <a:gd name="T83" fmla="*/ 0 h 196"/>
                <a:gd name="T84" fmla="*/ 0 w 160"/>
                <a:gd name="T85" fmla="*/ 0 h 196"/>
                <a:gd name="T86" fmla="*/ 0 w 160"/>
                <a:gd name="T87" fmla="*/ 0 h 196"/>
                <a:gd name="T88" fmla="*/ 0 w 160"/>
                <a:gd name="T89" fmla="*/ 0 h 196"/>
                <a:gd name="T90" fmla="*/ 0 w 160"/>
                <a:gd name="T91" fmla="*/ 0 h 196"/>
                <a:gd name="T92" fmla="*/ 0 w 160"/>
                <a:gd name="T93" fmla="*/ 0 h 196"/>
                <a:gd name="T94" fmla="*/ 0 w 160"/>
                <a:gd name="T95" fmla="*/ 0 h 196"/>
                <a:gd name="T96" fmla="*/ 0 w 160"/>
                <a:gd name="T97" fmla="*/ 0 h 1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96"/>
                <a:gd name="T149" fmla="*/ 160 w 160"/>
                <a:gd name="T150" fmla="*/ 196 h 1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96">
                  <a:moveTo>
                    <a:pt x="160" y="0"/>
                  </a:moveTo>
                  <a:lnTo>
                    <a:pt x="151" y="1"/>
                  </a:lnTo>
                  <a:lnTo>
                    <a:pt x="143" y="4"/>
                  </a:lnTo>
                  <a:lnTo>
                    <a:pt x="135" y="5"/>
                  </a:lnTo>
                  <a:lnTo>
                    <a:pt x="126" y="5"/>
                  </a:lnTo>
                  <a:lnTo>
                    <a:pt x="125" y="14"/>
                  </a:lnTo>
                  <a:lnTo>
                    <a:pt x="119" y="23"/>
                  </a:lnTo>
                  <a:lnTo>
                    <a:pt x="113" y="31"/>
                  </a:lnTo>
                  <a:lnTo>
                    <a:pt x="105" y="35"/>
                  </a:lnTo>
                  <a:lnTo>
                    <a:pt x="96" y="36"/>
                  </a:lnTo>
                  <a:lnTo>
                    <a:pt x="85" y="37"/>
                  </a:lnTo>
                  <a:lnTo>
                    <a:pt x="73" y="38"/>
                  </a:lnTo>
                  <a:lnTo>
                    <a:pt x="61" y="42"/>
                  </a:lnTo>
                  <a:lnTo>
                    <a:pt x="50" y="45"/>
                  </a:lnTo>
                  <a:lnTo>
                    <a:pt x="39" y="48"/>
                  </a:lnTo>
                  <a:lnTo>
                    <a:pt x="31" y="52"/>
                  </a:lnTo>
                  <a:lnTo>
                    <a:pt x="26" y="57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30" y="58"/>
                  </a:lnTo>
                  <a:lnTo>
                    <a:pt x="35" y="56"/>
                  </a:lnTo>
                  <a:lnTo>
                    <a:pt x="42" y="53"/>
                  </a:lnTo>
                  <a:lnTo>
                    <a:pt x="50" y="51"/>
                  </a:lnTo>
                  <a:lnTo>
                    <a:pt x="59" y="50"/>
                  </a:lnTo>
                  <a:lnTo>
                    <a:pt x="68" y="47"/>
                  </a:lnTo>
                  <a:lnTo>
                    <a:pt x="79" y="47"/>
                  </a:lnTo>
                  <a:lnTo>
                    <a:pt x="89" y="47"/>
                  </a:lnTo>
                  <a:lnTo>
                    <a:pt x="98" y="48"/>
                  </a:lnTo>
                  <a:lnTo>
                    <a:pt x="92" y="62"/>
                  </a:lnTo>
                  <a:lnTo>
                    <a:pt x="85" y="77"/>
                  </a:lnTo>
                  <a:lnTo>
                    <a:pt x="79" y="88"/>
                  </a:lnTo>
                  <a:lnTo>
                    <a:pt x="71" y="96"/>
                  </a:lnTo>
                  <a:lnTo>
                    <a:pt x="65" y="98"/>
                  </a:lnTo>
                  <a:lnTo>
                    <a:pt x="58" y="101"/>
                  </a:lnTo>
                  <a:lnTo>
                    <a:pt x="48" y="103"/>
                  </a:lnTo>
                  <a:lnTo>
                    <a:pt x="38" y="106"/>
                  </a:lnTo>
                  <a:lnTo>
                    <a:pt x="29" y="108"/>
                  </a:lnTo>
                  <a:lnTo>
                    <a:pt x="19" y="111"/>
                  </a:lnTo>
                  <a:lnTo>
                    <a:pt x="11" y="112"/>
                  </a:lnTo>
                  <a:lnTo>
                    <a:pt x="5" y="113"/>
                  </a:lnTo>
                  <a:lnTo>
                    <a:pt x="1" y="115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7" y="116"/>
                  </a:lnTo>
                  <a:lnTo>
                    <a:pt x="13" y="116"/>
                  </a:lnTo>
                  <a:lnTo>
                    <a:pt x="19" y="115"/>
                  </a:lnTo>
                  <a:lnTo>
                    <a:pt x="27" y="115"/>
                  </a:lnTo>
                  <a:lnTo>
                    <a:pt x="35" y="113"/>
                  </a:lnTo>
                  <a:lnTo>
                    <a:pt x="43" y="112"/>
                  </a:lnTo>
                  <a:lnTo>
                    <a:pt x="52" y="111"/>
                  </a:lnTo>
                  <a:lnTo>
                    <a:pt x="60" y="110"/>
                  </a:lnTo>
                  <a:lnTo>
                    <a:pt x="68" y="108"/>
                  </a:lnTo>
                  <a:lnTo>
                    <a:pt x="56" y="121"/>
                  </a:lnTo>
                  <a:lnTo>
                    <a:pt x="46" y="134"/>
                  </a:lnTo>
                  <a:lnTo>
                    <a:pt x="38" y="157"/>
                  </a:lnTo>
                  <a:lnTo>
                    <a:pt x="35" y="196"/>
                  </a:lnTo>
                  <a:lnTo>
                    <a:pt x="39" y="187"/>
                  </a:lnTo>
                  <a:lnTo>
                    <a:pt x="44" y="177"/>
                  </a:lnTo>
                  <a:lnTo>
                    <a:pt x="50" y="164"/>
                  </a:lnTo>
                  <a:lnTo>
                    <a:pt x="55" y="153"/>
                  </a:lnTo>
                  <a:lnTo>
                    <a:pt x="61" y="141"/>
                  </a:lnTo>
                  <a:lnTo>
                    <a:pt x="68" y="129"/>
                  </a:lnTo>
                  <a:lnTo>
                    <a:pt x="73" y="121"/>
                  </a:lnTo>
                  <a:lnTo>
                    <a:pt x="80" y="115"/>
                  </a:lnTo>
                  <a:lnTo>
                    <a:pt x="84" y="131"/>
                  </a:lnTo>
                  <a:lnTo>
                    <a:pt x="90" y="148"/>
                  </a:lnTo>
                  <a:lnTo>
                    <a:pt x="98" y="164"/>
                  </a:lnTo>
                  <a:lnTo>
                    <a:pt x="106" y="176"/>
                  </a:lnTo>
                  <a:lnTo>
                    <a:pt x="112" y="181"/>
                  </a:lnTo>
                  <a:lnTo>
                    <a:pt x="113" y="179"/>
                  </a:lnTo>
                  <a:lnTo>
                    <a:pt x="112" y="176"/>
                  </a:lnTo>
                  <a:lnTo>
                    <a:pt x="108" y="171"/>
                  </a:lnTo>
                  <a:lnTo>
                    <a:pt x="101" y="153"/>
                  </a:lnTo>
                  <a:lnTo>
                    <a:pt x="96" y="134"/>
                  </a:lnTo>
                  <a:lnTo>
                    <a:pt x="92" y="118"/>
                  </a:lnTo>
                  <a:lnTo>
                    <a:pt x="92" y="105"/>
                  </a:lnTo>
                  <a:lnTo>
                    <a:pt x="96" y="91"/>
                  </a:lnTo>
                  <a:lnTo>
                    <a:pt x="104" y="76"/>
                  </a:lnTo>
                  <a:lnTo>
                    <a:pt x="112" y="61"/>
                  </a:lnTo>
                  <a:lnTo>
                    <a:pt x="117" y="52"/>
                  </a:lnTo>
                  <a:lnTo>
                    <a:pt x="129" y="63"/>
                  </a:lnTo>
                  <a:lnTo>
                    <a:pt x="140" y="77"/>
                  </a:lnTo>
                  <a:lnTo>
                    <a:pt x="150" y="95"/>
                  </a:lnTo>
                  <a:lnTo>
                    <a:pt x="154" y="117"/>
                  </a:lnTo>
                  <a:lnTo>
                    <a:pt x="155" y="124"/>
                  </a:lnTo>
                  <a:lnTo>
                    <a:pt x="156" y="124"/>
                  </a:lnTo>
                  <a:lnTo>
                    <a:pt x="159" y="120"/>
                  </a:lnTo>
                  <a:lnTo>
                    <a:pt x="159" y="113"/>
                  </a:lnTo>
                  <a:lnTo>
                    <a:pt x="156" y="91"/>
                  </a:lnTo>
                  <a:lnTo>
                    <a:pt x="150" y="68"/>
                  </a:lnTo>
                  <a:lnTo>
                    <a:pt x="142" y="51"/>
                  </a:lnTo>
                  <a:lnTo>
                    <a:pt x="134" y="42"/>
                  </a:lnTo>
                  <a:lnTo>
                    <a:pt x="142" y="32"/>
                  </a:lnTo>
                  <a:lnTo>
                    <a:pt x="148" y="21"/>
                  </a:lnTo>
                  <a:lnTo>
                    <a:pt x="155" y="10"/>
                  </a:lnTo>
                  <a:lnTo>
                    <a:pt x="15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1" name="Freeform 294"/>
            <p:cNvSpPr>
              <a:spLocks/>
            </p:cNvSpPr>
            <p:nvPr/>
          </p:nvSpPr>
          <p:spPr bwMode="auto">
            <a:xfrm>
              <a:off x="3057" y="2778"/>
              <a:ext cx="79" cy="56"/>
            </a:xfrm>
            <a:custGeom>
              <a:avLst/>
              <a:gdLst>
                <a:gd name="T0" fmla="*/ 0 w 228"/>
                <a:gd name="T1" fmla="*/ 0 h 167"/>
                <a:gd name="T2" fmla="*/ 0 w 228"/>
                <a:gd name="T3" fmla="*/ 0 h 167"/>
                <a:gd name="T4" fmla="*/ 0 w 228"/>
                <a:gd name="T5" fmla="*/ 0 h 167"/>
                <a:gd name="T6" fmla="*/ 0 w 228"/>
                <a:gd name="T7" fmla="*/ 0 h 167"/>
                <a:gd name="T8" fmla="*/ 0 w 228"/>
                <a:gd name="T9" fmla="*/ 0 h 167"/>
                <a:gd name="T10" fmla="*/ 0 w 228"/>
                <a:gd name="T11" fmla="*/ 0 h 167"/>
                <a:gd name="T12" fmla="*/ 0 w 228"/>
                <a:gd name="T13" fmla="*/ 0 h 167"/>
                <a:gd name="T14" fmla="*/ 0 w 228"/>
                <a:gd name="T15" fmla="*/ 0 h 167"/>
                <a:gd name="T16" fmla="*/ 0 w 228"/>
                <a:gd name="T17" fmla="*/ 0 h 167"/>
                <a:gd name="T18" fmla="*/ 0 w 228"/>
                <a:gd name="T19" fmla="*/ 0 h 167"/>
                <a:gd name="T20" fmla="*/ 0 w 228"/>
                <a:gd name="T21" fmla="*/ 0 h 167"/>
                <a:gd name="T22" fmla="*/ 0 w 228"/>
                <a:gd name="T23" fmla="*/ 0 h 167"/>
                <a:gd name="T24" fmla="*/ 0 w 228"/>
                <a:gd name="T25" fmla="*/ 0 h 167"/>
                <a:gd name="T26" fmla="*/ 0 w 228"/>
                <a:gd name="T27" fmla="*/ 0 h 167"/>
                <a:gd name="T28" fmla="*/ 0 w 228"/>
                <a:gd name="T29" fmla="*/ 0 h 167"/>
                <a:gd name="T30" fmla="*/ 0 w 228"/>
                <a:gd name="T31" fmla="*/ 0 h 167"/>
                <a:gd name="T32" fmla="*/ 0 w 228"/>
                <a:gd name="T33" fmla="*/ 0 h 167"/>
                <a:gd name="T34" fmla="*/ 0 w 228"/>
                <a:gd name="T35" fmla="*/ 0 h 167"/>
                <a:gd name="T36" fmla="*/ 0 w 228"/>
                <a:gd name="T37" fmla="*/ 0 h 167"/>
                <a:gd name="T38" fmla="*/ 0 w 228"/>
                <a:gd name="T39" fmla="*/ 0 h 167"/>
                <a:gd name="T40" fmla="*/ 0 w 228"/>
                <a:gd name="T41" fmla="*/ 0 h 167"/>
                <a:gd name="T42" fmla="*/ 0 w 228"/>
                <a:gd name="T43" fmla="*/ 0 h 167"/>
                <a:gd name="T44" fmla="*/ 0 w 228"/>
                <a:gd name="T45" fmla="*/ 0 h 167"/>
                <a:gd name="T46" fmla="*/ 0 w 228"/>
                <a:gd name="T47" fmla="*/ 0 h 167"/>
                <a:gd name="T48" fmla="*/ 0 w 228"/>
                <a:gd name="T49" fmla="*/ 0 h 167"/>
                <a:gd name="T50" fmla="*/ 0 w 228"/>
                <a:gd name="T51" fmla="*/ 0 h 167"/>
                <a:gd name="T52" fmla="*/ 0 w 228"/>
                <a:gd name="T53" fmla="*/ 0 h 167"/>
                <a:gd name="T54" fmla="*/ 0 w 228"/>
                <a:gd name="T55" fmla="*/ 0 h 167"/>
                <a:gd name="T56" fmla="*/ 0 w 228"/>
                <a:gd name="T57" fmla="*/ 0 h 167"/>
                <a:gd name="T58" fmla="*/ 0 w 228"/>
                <a:gd name="T59" fmla="*/ 0 h 167"/>
                <a:gd name="T60" fmla="*/ 0 w 228"/>
                <a:gd name="T61" fmla="*/ 0 h 167"/>
                <a:gd name="T62" fmla="*/ 0 w 228"/>
                <a:gd name="T63" fmla="*/ 0 h 167"/>
                <a:gd name="T64" fmla="*/ 0 w 228"/>
                <a:gd name="T65" fmla="*/ 0 h 167"/>
                <a:gd name="T66" fmla="*/ 0 w 228"/>
                <a:gd name="T67" fmla="*/ 0 h 167"/>
                <a:gd name="T68" fmla="*/ 0 w 228"/>
                <a:gd name="T69" fmla="*/ 0 h 167"/>
                <a:gd name="T70" fmla="*/ 0 w 228"/>
                <a:gd name="T71" fmla="*/ 0 h 167"/>
                <a:gd name="T72" fmla="*/ 0 w 228"/>
                <a:gd name="T73" fmla="*/ 0 h 167"/>
                <a:gd name="T74" fmla="*/ 0 w 228"/>
                <a:gd name="T75" fmla="*/ 0 h 167"/>
                <a:gd name="T76" fmla="*/ 0 w 228"/>
                <a:gd name="T77" fmla="*/ 0 h 167"/>
                <a:gd name="T78" fmla="*/ 0 w 228"/>
                <a:gd name="T79" fmla="*/ 0 h 167"/>
                <a:gd name="T80" fmla="*/ 0 w 228"/>
                <a:gd name="T81" fmla="*/ 0 h 167"/>
                <a:gd name="T82" fmla="*/ 0 w 228"/>
                <a:gd name="T83" fmla="*/ 0 h 167"/>
                <a:gd name="T84" fmla="*/ 0 w 228"/>
                <a:gd name="T85" fmla="*/ 0 h 167"/>
                <a:gd name="T86" fmla="*/ 0 w 228"/>
                <a:gd name="T87" fmla="*/ 0 h 167"/>
                <a:gd name="T88" fmla="*/ 0 w 228"/>
                <a:gd name="T89" fmla="*/ 0 h 167"/>
                <a:gd name="T90" fmla="*/ 0 w 228"/>
                <a:gd name="T91" fmla="*/ 0 h 167"/>
                <a:gd name="T92" fmla="*/ 0 w 228"/>
                <a:gd name="T93" fmla="*/ 0 h 167"/>
                <a:gd name="T94" fmla="*/ 0 w 228"/>
                <a:gd name="T95" fmla="*/ 0 h 167"/>
                <a:gd name="T96" fmla="*/ 0 w 228"/>
                <a:gd name="T97" fmla="*/ 0 h 167"/>
                <a:gd name="T98" fmla="*/ 0 w 228"/>
                <a:gd name="T99" fmla="*/ 0 h 1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167"/>
                <a:gd name="T152" fmla="*/ 228 w 228"/>
                <a:gd name="T153" fmla="*/ 167 h 1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167">
                  <a:moveTo>
                    <a:pt x="125" y="17"/>
                  </a:moveTo>
                  <a:lnTo>
                    <a:pt x="129" y="14"/>
                  </a:lnTo>
                  <a:lnTo>
                    <a:pt x="135" y="11"/>
                  </a:lnTo>
                  <a:lnTo>
                    <a:pt x="143" y="10"/>
                  </a:lnTo>
                  <a:lnTo>
                    <a:pt x="151" y="10"/>
                  </a:lnTo>
                  <a:lnTo>
                    <a:pt x="158" y="10"/>
                  </a:lnTo>
                  <a:lnTo>
                    <a:pt x="166" y="11"/>
                  </a:lnTo>
                  <a:lnTo>
                    <a:pt x="172" y="15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80" y="25"/>
                  </a:lnTo>
                  <a:lnTo>
                    <a:pt x="182" y="34"/>
                  </a:lnTo>
                  <a:lnTo>
                    <a:pt x="182" y="41"/>
                  </a:lnTo>
                  <a:lnTo>
                    <a:pt x="182" y="47"/>
                  </a:lnTo>
                  <a:lnTo>
                    <a:pt x="179" y="52"/>
                  </a:lnTo>
                  <a:lnTo>
                    <a:pt x="174" y="57"/>
                  </a:lnTo>
                  <a:lnTo>
                    <a:pt x="163" y="60"/>
                  </a:lnTo>
                  <a:lnTo>
                    <a:pt x="146" y="59"/>
                  </a:lnTo>
                  <a:lnTo>
                    <a:pt x="142" y="62"/>
                  </a:lnTo>
                  <a:lnTo>
                    <a:pt x="137" y="66"/>
                  </a:lnTo>
                  <a:lnTo>
                    <a:pt x="131" y="70"/>
                  </a:lnTo>
                  <a:lnTo>
                    <a:pt x="129" y="72"/>
                  </a:lnTo>
                  <a:lnTo>
                    <a:pt x="130" y="73"/>
                  </a:lnTo>
                  <a:lnTo>
                    <a:pt x="131" y="76"/>
                  </a:lnTo>
                  <a:lnTo>
                    <a:pt x="133" y="77"/>
                  </a:lnTo>
                  <a:lnTo>
                    <a:pt x="133" y="78"/>
                  </a:lnTo>
                  <a:lnTo>
                    <a:pt x="135" y="73"/>
                  </a:lnTo>
                  <a:lnTo>
                    <a:pt x="142" y="68"/>
                  </a:lnTo>
                  <a:lnTo>
                    <a:pt x="151" y="67"/>
                  </a:lnTo>
                  <a:lnTo>
                    <a:pt x="159" y="68"/>
                  </a:lnTo>
                  <a:lnTo>
                    <a:pt x="164" y="71"/>
                  </a:lnTo>
                  <a:lnTo>
                    <a:pt x="168" y="73"/>
                  </a:lnTo>
                  <a:lnTo>
                    <a:pt x="171" y="76"/>
                  </a:lnTo>
                  <a:lnTo>
                    <a:pt x="174" y="80"/>
                  </a:lnTo>
                  <a:lnTo>
                    <a:pt x="175" y="81"/>
                  </a:lnTo>
                  <a:lnTo>
                    <a:pt x="175" y="83"/>
                  </a:lnTo>
                  <a:lnTo>
                    <a:pt x="175" y="85"/>
                  </a:lnTo>
                  <a:lnTo>
                    <a:pt x="175" y="87"/>
                  </a:lnTo>
                  <a:lnTo>
                    <a:pt x="175" y="91"/>
                  </a:lnTo>
                  <a:lnTo>
                    <a:pt x="174" y="96"/>
                  </a:lnTo>
                  <a:lnTo>
                    <a:pt x="171" y="101"/>
                  </a:lnTo>
                  <a:lnTo>
                    <a:pt x="168" y="103"/>
                  </a:lnTo>
                  <a:lnTo>
                    <a:pt x="170" y="105"/>
                  </a:lnTo>
                  <a:lnTo>
                    <a:pt x="172" y="106"/>
                  </a:lnTo>
                  <a:lnTo>
                    <a:pt x="175" y="108"/>
                  </a:lnTo>
                  <a:lnTo>
                    <a:pt x="178" y="110"/>
                  </a:lnTo>
                  <a:lnTo>
                    <a:pt x="183" y="107"/>
                  </a:lnTo>
                  <a:lnTo>
                    <a:pt x="188" y="105"/>
                  </a:lnTo>
                  <a:lnTo>
                    <a:pt x="193" y="105"/>
                  </a:lnTo>
                  <a:lnTo>
                    <a:pt x="199" y="105"/>
                  </a:lnTo>
                  <a:lnTo>
                    <a:pt x="205" y="106"/>
                  </a:lnTo>
                  <a:lnTo>
                    <a:pt x="210" y="108"/>
                  </a:lnTo>
                  <a:lnTo>
                    <a:pt x="216" y="112"/>
                  </a:lnTo>
                  <a:lnTo>
                    <a:pt x="220" y="116"/>
                  </a:lnTo>
                  <a:lnTo>
                    <a:pt x="225" y="126"/>
                  </a:lnTo>
                  <a:lnTo>
                    <a:pt x="228" y="137"/>
                  </a:lnTo>
                  <a:lnTo>
                    <a:pt x="225" y="148"/>
                  </a:lnTo>
                  <a:lnTo>
                    <a:pt x="218" y="157"/>
                  </a:lnTo>
                  <a:lnTo>
                    <a:pt x="214" y="161"/>
                  </a:lnTo>
                  <a:lnTo>
                    <a:pt x="209" y="163"/>
                  </a:lnTo>
                  <a:lnTo>
                    <a:pt x="203" y="166"/>
                  </a:lnTo>
                  <a:lnTo>
                    <a:pt x="197" y="166"/>
                  </a:lnTo>
                  <a:lnTo>
                    <a:pt x="191" y="167"/>
                  </a:lnTo>
                  <a:lnTo>
                    <a:pt x="185" y="166"/>
                  </a:lnTo>
                  <a:lnTo>
                    <a:pt x="180" y="163"/>
                  </a:lnTo>
                  <a:lnTo>
                    <a:pt x="175" y="161"/>
                  </a:lnTo>
                  <a:lnTo>
                    <a:pt x="168" y="153"/>
                  </a:lnTo>
                  <a:lnTo>
                    <a:pt x="166" y="145"/>
                  </a:lnTo>
                  <a:lnTo>
                    <a:pt x="164" y="137"/>
                  </a:lnTo>
                  <a:lnTo>
                    <a:pt x="167" y="130"/>
                  </a:lnTo>
                  <a:lnTo>
                    <a:pt x="160" y="125"/>
                  </a:lnTo>
                  <a:lnTo>
                    <a:pt x="149" y="116"/>
                  </a:lnTo>
                  <a:lnTo>
                    <a:pt x="137" y="108"/>
                  </a:lnTo>
                  <a:lnTo>
                    <a:pt x="130" y="103"/>
                  </a:lnTo>
                  <a:lnTo>
                    <a:pt x="129" y="102"/>
                  </a:lnTo>
                  <a:lnTo>
                    <a:pt x="128" y="102"/>
                  </a:lnTo>
                  <a:lnTo>
                    <a:pt x="126" y="103"/>
                  </a:lnTo>
                  <a:lnTo>
                    <a:pt x="128" y="106"/>
                  </a:lnTo>
                  <a:lnTo>
                    <a:pt x="131" y="117"/>
                  </a:lnTo>
                  <a:lnTo>
                    <a:pt x="131" y="130"/>
                  </a:lnTo>
                  <a:lnTo>
                    <a:pt x="128" y="140"/>
                  </a:lnTo>
                  <a:lnTo>
                    <a:pt x="122" y="148"/>
                  </a:lnTo>
                  <a:lnTo>
                    <a:pt x="118" y="152"/>
                  </a:lnTo>
                  <a:lnTo>
                    <a:pt x="112" y="155"/>
                  </a:lnTo>
                  <a:lnTo>
                    <a:pt x="104" y="158"/>
                  </a:lnTo>
                  <a:lnTo>
                    <a:pt x="96" y="161"/>
                  </a:lnTo>
                  <a:lnTo>
                    <a:pt x="87" y="158"/>
                  </a:lnTo>
                  <a:lnTo>
                    <a:pt x="77" y="155"/>
                  </a:lnTo>
                  <a:lnTo>
                    <a:pt x="71" y="150"/>
                  </a:lnTo>
                  <a:lnTo>
                    <a:pt x="66" y="143"/>
                  </a:lnTo>
                  <a:lnTo>
                    <a:pt x="62" y="138"/>
                  </a:lnTo>
                  <a:lnTo>
                    <a:pt x="59" y="131"/>
                  </a:lnTo>
                  <a:lnTo>
                    <a:pt x="59" y="122"/>
                  </a:lnTo>
                  <a:lnTo>
                    <a:pt x="59" y="112"/>
                  </a:lnTo>
                  <a:lnTo>
                    <a:pt x="62" y="108"/>
                  </a:lnTo>
                  <a:lnTo>
                    <a:pt x="66" y="103"/>
                  </a:lnTo>
                  <a:lnTo>
                    <a:pt x="70" y="100"/>
                  </a:lnTo>
                  <a:lnTo>
                    <a:pt x="74" y="97"/>
                  </a:lnTo>
                  <a:lnTo>
                    <a:pt x="66" y="96"/>
                  </a:lnTo>
                  <a:lnTo>
                    <a:pt x="59" y="91"/>
                  </a:lnTo>
                  <a:lnTo>
                    <a:pt x="52" y="85"/>
                  </a:lnTo>
                  <a:lnTo>
                    <a:pt x="49" y="78"/>
                  </a:lnTo>
                  <a:lnTo>
                    <a:pt x="47" y="87"/>
                  </a:lnTo>
                  <a:lnTo>
                    <a:pt x="43" y="95"/>
                  </a:lnTo>
                  <a:lnTo>
                    <a:pt x="35" y="98"/>
                  </a:lnTo>
                  <a:lnTo>
                    <a:pt x="21" y="96"/>
                  </a:lnTo>
                  <a:lnTo>
                    <a:pt x="12" y="91"/>
                  </a:lnTo>
                  <a:lnTo>
                    <a:pt x="5" y="85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1" y="66"/>
                  </a:lnTo>
                  <a:lnTo>
                    <a:pt x="5" y="57"/>
                  </a:lnTo>
                  <a:lnTo>
                    <a:pt x="10" y="50"/>
                  </a:lnTo>
                  <a:lnTo>
                    <a:pt x="13" y="45"/>
                  </a:lnTo>
                  <a:lnTo>
                    <a:pt x="16" y="42"/>
                  </a:lnTo>
                  <a:lnTo>
                    <a:pt x="20" y="41"/>
                  </a:lnTo>
                  <a:lnTo>
                    <a:pt x="22" y="40"/>
                  </a:lnTo>
                  <a:lnTo>
                    <a:pt x="26" y="39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38" y="29"/>
                  </a:lnTo>
                  <a:lnTo>
                    <a:pt x="39" y="19"/>
                  </a:lnTo>
                  <a:lnTo>
                    <a:pt x="45" y="10"/>
                  </a:lnTo>
                  <a:lnTo>
                    <a:pt x="55" y="2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93" y="7"/>
                  </a:lnTo>
                  <a:lnTo>
                    <a:pt x="100" y="17"/>
                  </a:lnTo>
                  <a:lnTo>
                    <a:pt x="99" y="30"/>
                  </a:lnTo>
                  <a:lnTo>
                    <a:pt x="91" y="40"/>
                  </a:lnTo>
                  <a:lnTo>
                    <a:pt x="99" y="41"/>
                  </a:lnTo>
                  <a:lnTo>
                    <a:pt x="106" y="46"/>
                  </a:lnTo>
                  <a:lnTo>
                    <a:pt x="112" y="52"/>
                  </a:lnTo>
                  <a:lnTo>
                    <a:pt x="113" y="60"/>
                  </a:lnTo>
                  <a:lnTo>
                    <a:pt x="112" y="64"/>
                  </a:lnTo>
                  <a:lnTo>
                    <a:pt x="112" y="66"/>
                  </a:lnTo>
                  <a:lnTo>
                    <a:pt x="112" y="67"/>
                  </a:lnTo>
                  <a:lnTo>
                    <a:pt x="114" y="66"/>
                  </a:lnTo>
                  <a:lnTo>
                    <a:pt x="118" y="62"/>
                  </a:lnTo>
                  <a:lnTo>
                    <a:pt x="122" y="59"/>
                  </a:lnTo>
                  <a:lnTo>
                    <a:pt x="125" y="55"/>
                  </a:lnTo>
                  <a:lnTo>
                    <a:pt x="128" y="50"/>
                  </a:lnTo>
                  <a:lnTo>
                    <a:pt x="125" y="42"/>
                  </a:lnTo>
                  <a:lnTo>
                    <a:pt x="122" y="35"/>
                  </a:lnTo>
                  <a:lnTo>
                    <a:pt x="121" y="26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2" name="Freeform 295"/>
            <p:cNvSpPr>
              <a:spLocks/>
            </p:cNvSpPr>
            <p:nvPr/>
          </p:nvSpPr>
          <p:spPr bwMode="auto">
            <a:xfrm>
              <a:off x="2994" y="2728"/>
              <a:ext cx="73" cy="65"/>
            </a:xfrm>
            <a:custGeom>
              <a:avLst/>
              <a:gdLst>
                <a:gd name="T0" fmla="*/ 0 w 212"/>
                <a:gd name="T1" fmla="*/ 0 h 195"/>
                <a:gd name="T2" fmla="*/ 0 w 212"/>
                <a:gd name="T3" fmla="*/ 0 h 195"/>
                <a:gd name="T4" fmla="*/ 0 w 212"/>
                <a:gd name="T5" fmla="*/ 0 h 195"/>
                <a:gd name="T6" fmla="*/ 0 w 212"/>
                <a:gd name="T7" fmla="*/ 0 h 195"/>
                <a:gd name="T8" fmla="*/ 0 w 212"/>
                <a:gd name="T9" fmla="*/ 0 h 195"/>
                <a:gd name="T10" fmla="*/ 0 w 212"/>
                <a:gd name="T11" fmla="*/ 0 h 195"/>
                <a:gd name="T12" fmla="*/ 0 w 212"/>
                <a:gd name="T13" fmla="*/ 0 h 195"/>
                <a:gd name="T14" fmla="*/ 0 w 212"/>
                <a:gd name="T15" fmla="*/ 0 h 195"/>
                <a:gd name="T16" fmla="*/ 0 w 212"/>
                <a:gd name="T17" fmla="*/ 0 h 195"/>
                <a:gd name="T18" fmla="*/ 0 w 212"/>
                <a:gd name="T19" fmla="*/ 0 h 195"/>
                <a:gd name="T20" fmla="*/ 0 w 212"/>
                <a:gd name="T21" fmla="*/ 0 h 195"/>
                <a:gd name="T22" fmla="*/ 0 w 212"/>
                <a:gd name="T23" fmla="*/ 0 h 195"/>
                <a:gd name="T24" fmla="*/ 0 w 212"/>
                <a:gd name="T25" fmla="*/ 0 h 195"/>
                <a:gd name="T26" fmla="*/ 0 w 212"/>
                <a:gd name="T27" fmla="*/ 0 h 195"/>
                <a:gd name="T28" fmla="*/ 0 w 212"/>
                <a:gd name="T29" fmla="*/ 0 h 195"/>
                <a:gd name="T30" fmla="*/ 0 w 212"/>
                <a:gd name="T31" fmla="*/ 0 h 195"/>
                <a:gd name="T32" fmla="*/ 0 w 212"/>
                <a:gd name="T33" fmla="*/ 0 h 195"/>
                <a:gd name="T34" fmla="*/ 0 w 212"/>
                <a:gd name="T35" fmla="*/ 0 h 195"/>
                <a:gd name="T36" fmla="*/ 0 w 212"/>
                <a:gd name="T37" fmla="*/ 0 h 195"/>
                <a:gd name="T38" fmla="*/ 0 w 212"/>
                <a:gd name="T39" fmla="*/ 0 h 195"/>
                <a:gd name="T40" fmla="*/ 0 w 212"/>
                <a:gd name="T41" fmla="*/ 0 h 195"/>
                <a:gd name="T42" fmla="*/ 0 w 212"/>
                <a:gd name="T43" fmla="*/ 0 h 195"/>
                <a:gd name="T44" fmla="*/ 0 w 212"/>
                <a:gd name="T45" fmla="*/ 0 h 195"/>
                <a:gd name="T46" fmla="*/ 0 w 212"/>
                <a:gd name="T47" fmla="*/ 0 h 195"/>
                <a:gd name="T48" fmla="*/ 0 w 212"/>
                <a:gd name="T49" fmla="*/ 0 h 195"/>
                <a:gd name="T50" fmla="*/ 0 w 212"/>
                <a:gd name="T51" fmla="*/ 0 h 195"/>
                <a:gd name="T52" fmla="*/ 0 w 212"/>
                <a:gd name="T53" fmla="*/ 0 h 195"/>
                <a:gd name="T54" fmla="*/ 0 w 212"/>
                <a:gd name="T55" fmla="*/ 0 h 195"/>
                <a:gd name="T56" fmla="*/ 0 w 212"/>
                <a:gd name="T57" fmla="*/ 0 h 195"/>
                <a:gd name="T58" fmla="*/ 0 w 212"/>
                <a:gd name="T59" fmla="*/ 0 h 195"/>
                <a:gd name="T60" fmla="*/ 0 w 212"/>
                <a:gd name="T61" fmla="*/ 0 h 195"/>
                <a:gd name="T62" fmla="*/ 0 w 212"/>
                <a:gd name="T63" fmla="*/ 0 h 195"/>
                <a:gd name="T64" fmla="*/ 0 w 212"/>
                <a:gd name="T65" fmla="*/ 0 h 195"/>
                <a:gd name="T66" fmla="*/ 0 w 212"/>
                <a:gd name="T67" fmla="*/ 0 h 195"/>
                <a:gd name="T68" fmla="*/ 0 w 212"/>
                <a:gd name="T69" fmla="*/ 0 h 195"/>
                <a:gd name="T70" fmla="*/ 0 w 212"/>
                <a:gd name="T71" fmla="*/ 0 h 195"/>
                <a:gd name="T72" fmla="*/ 0 w 212"/>
                <a:gd name="T73" fmla="*/ 0 h 195"/>
                <a:gd name="T74" fmla="*/ 0 w 212"/>
                <a:gd name="T75" fmla="*/ 0 h 195"/>
                <a:gd name="T76" fmla="*/ 0 w 212"/>
                <a:gd name="T77" fmla="*/ 0 h 195"/>
                <a:gd name="T78" fmla="*/ 0 w 212"/>
                <a:gd name="T79" fmla="*/ 0 h 195"/>
                <a:gd name="T80" fmla="*/ 0 w 212"/>
                <a:gd name="T81" fmla="*/ 0 h 195"/>
                <a:gd name="T82" fmla="*/ 0 w 212"/>
                <a:gd name="T83" fmla="*/ 0 h 195"/>
                <a:gd name="T84" fmla="*/ 0 w 212"/>
                <a:gd name="T85" fmla="*/ 0 h 195"/>
                <a:gd name="T86" fmla="*/ 0 w 212"/>
                <a:gd name="T87" fmla="*/ 0 h 195"/>
                <a:gd name="T88" fmla="*/ 0 w 212"/>
                <a:gd name="T89" fmla="*/ 0 h 195"/>
                <a:gd name="T90" fmla="*/ 0 w 212"/>
                <a:gd name="T91" fmla="*/ 0 h 195"/>
                <a:gd name="T92" fmla="*/ 0 w 212"/>
                <a:gd name="T93" fmla="*/ 0 h 195"/>
                <a:gd name="T94" fmla="*/ 0 w 212"/>
                <a:gd name="T95" fmla="*/ 0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2"/>
                <a:gd name="T145" fmla="*/ 0 h 195"/>
                <a:gd name="T146" fmla="*/ 212 w 212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2" h="195">
                  <a:moveTo>
                    <a:pt x="212" y="189"/>
                  </a:moveTo>
                  <a:lnTo>
                    <a:pt x="208" y="190"/>
                  </a:lnTo>
                  <a:lnTo>
                    <a:pt x="206" y="191"/>
                  </a:lnTo>
                  <a:lnTo>
                    <a:pt x="202" y="192"/>
                  </a:lnTo>
                  <a:lnTo>
                    <a:pt x="199" y="195"/>
                  </a:lnTo>
                  <a:lnTo>
                    <a:pt x="192" y="186"/>
                  </a:lnTo>
                  <a:lnTo>
                    <a:pt x="188" y="181"/>
                  </a:lnTo>
                  <a:lnTo>
                    <a:pt x="182" y="180"/>
                  </a:lnTo>
                  <a:lnTo>
                    <a:pt x="173" y="181"/>
                  </a:lnTo>
                  <a:lnTo>
                    <a:pt x="166" y="182"/>
                  </a:lnTo>
                  <a:lnTo>
                    <a:pt x="158" y="184"/>
                  </a:lnTo>
                  <a:lnTo>
                    <a:pt x="150" y="184"/>
                  </a:lnTo>
                  <a:lnTo>
                    <a:pt x="142" y="184"/>
                  </a:lnTo>
                  <a:lnTo>
                    <a:pt x="134" y="184"/>
                  </a:lnTo>
                  <a:lnTo>
                    <a:pt x="127" y="182"/>
                  </a:lnTo>
                  <a:lnTo>
                    <a:pt x="121" y="181"/>
                  </a:lnTo>
                  <a:lnTo>
                    <a:pt x="116" y="180"/>
                  </a:lnTo>
                  <a:lnTo>
                    <a:pt x="111" y="176"/>
                  </a:lnTo>
                  <a:lnTo>
                    <a:pt x="108" y="174"/>
                  </a:lnTo>
                  <a:lnTo>
                    <a:pt x="112" y="171"/>
                  </a:lnTo>
                  <a:lnTo>
                    <a:pt x="120" y="172"/>
                  </a:lnTo>
                  <a:lnTo>
                    <a:pt x="125" y="174"/>
                  </a:lnTo>
                  <a:lnTo>
                    <a:pt x="132" y="174"/>
                  </a:lnTo>
                  <a:lnTo>
                    <a:pt x="140" y="172"/>
                  </a:lnTo>
                  <a:lnTo>
                    <a:pt x="146" y="171"/>
                  </a:lnTo>
                  <a:lnTo>
                    <a:pt x="153" y="170"/>
                  </a:lnTo>
                  <a:lnTo>
                    <a:pt x="158" y="169"/>
                  </a:lnTo>
                  <a:lnTo>
                    <a:pt x="163" y="166"/>
                  </a:lnTo>
                  <a:lnTo>
                    <a:pt x="166" y="165"/>
                  </a:lnTo>
                  <a:lnTo>
                    <a:pt x="158" y="155"/>
                  </a:lnTo>
                  <a:lnTo>
                    <a:pt x="148" y="144"/>
                  </a:lnTo>
                  <a:lnTo>
                    <a:pt x="138" y="136"/>
                  </a:lnTo>
                  <a:lnTo>
                    <a:pt x="133" y="131"/>
                  </a:lnTo>
                  <a:lnTo>
                    <a:pt x="124" y="134"/>
                  </a:lnTo>
                  <a:lnTo>
                    <a:pt x="113" y="135"/>
                  </a:lnTo>
                  <a:lnTo>
                    <a:pt x="100" y="136"/>
                  </a:lnTo>
                  <a:lnTo>
                    <a:pt x="88" y="137"/>
                  </a:lnTo>
                  <a:lnTo>
                    <a:pt x="75" y="139"/>
                  </a:lnTo>
                  <a:lnTo>
                    <a:pt x="63" y="137"/>
                  </a:lnTo>
                  <a:lnTo>
                    <a:pt x="53" y="136"/>
                  </a:lnTo>
                  <a:lnTo>
                    <a:pt x="46" y="132"/>
                  </a:lnTo>
                  <a:lnTo>
                    <a:pt x="41" y="127"/>
                  </a:lnTo>
                  <a:lnTo>
                    <a:pt x="41" y="124"/>
                  </a:lnTo>
                  <a:lnTo>
                    <a:pt x="45" y="122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66" y="127"/>
                  </a:lnTo>
                  <a:lnTo>
                    <a:pt x="75" y="126"/>
                  </a:lnTo>
                  <a:lnTo>
                    <a:pt x="84" y="126"/>
                  </a:lnTo>
                  <a:lnTo>
                    <a:pt x="92" y="125"/>
                  </a:lnTo>
                  <a:lnTo>
                    <a:pt x="102" y="122"/>
                  </a:lnTo>
                  <a:lnTo>
                    <a:pt x="109" y="120"/>
                  </a:lnTo>
                  <a:lnTo>
                    <a:pt x="115" y="117"/>
                  </a:lnTo>
                  <a:lnTo>
                    <a:pt x="109" y="109"/>
                  </a:lnTo>
                  <a:lnTo>
                    <a:pt x="103" y="101"/>
                  </a:lnTo>
                  <a:lnTo>
                    <a:pt x="94" y="95"/>
                  </a:lnTo>
                  <a:lnTo>
                    <a:pt x="86" y="89"/>
                  </a:lnTo>
                  <a:lnTo>
                    <a:pt x="74" y="93"/>
                  </a:lnTo>
                  <a:lnTo>
                    <a:pt x="62" y="94"/>
                  </a:lnTo>
                  <a:lnTo>
                    <a:pt x="50" y="95"/>
                  </a:lnTo>
                  <a:lnTo>
                    <a:pt x="37" y="94"/>
                  </a:lnTo>
                  <a:lnTo>
                    <a:pt x="26" y="91"/>
                  </a:lnTo>
                  <a:lnTo>
                    <a:pt x="16" y="88"/>
                  </a:lnTo>
                  <a:lnTo>
                    <a:pt x="8" y="83"/>
                  </a:lnTo>
                  <a:lnTo>
                    <a:pt x="3" y="76"/>
                  </a:lnTo>
                  <a:lnTo>
                    <a:pt x="1" y="73"/>
                  </a:lnTo>
                  <a:lnTo>
                    <a:pt x="1" y="71"/>
                  </a:lnTo>
                  <a:lnTo>
                    <a:pt x="3" y="73"/>
                  </a:lnTo>
                  <a:lnTo>
                    <a:pt x="8" y="75"/>
                  </a:lnTo>
                  <a:lnTo>
                    <a:pt x="13" y="78"/>
                  </a:lnTo>
                  <a:lnTo>
                    <a:pt x="20" y="79"/>
                  </a:lnTo>
                  <a:lnTo>
                    <a:pt x="28" y="80"/>
                  </a:lnTo>
                  <a:lnTo>
                    <a:pt x="37" y="81"/>
                  </a:lnTo>
                  <a:lnTo>
                    <a:pt x="46" y="81"/>
                  </a:lnTo>
                  <a:lnTo>
                    <a:pt x="55" y="80"/>
                  </a:lnTo>
                  <a:lnTo>
                    <a:pt x="63" y="80"/>
                  </a:lnTo>
                  <a:lnTo>
                    <a:pt x="70" y="78"/>
                  </a:lnTo>
                  <a:lnTo>
                    <a:pt x="62" y="70"/>
                  </a:lnTo>
                  <a:lnTo>
                    <a:pt x="53" y="61"/>
                  </a:lnTo>
                  <a:lnTo>
                    <a:pt x="44" y="53"/>
                  </a:lnTo>
                  <a:lnTo>
                    <a:pt x="33" y="43"/>
                  </a:lnTo>
                  <a:lnTo>
                    <a:pt x="24" y="34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4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1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0" y="25"/>
                  </a:lnTo>
                  <a:lnTo>
                    <a:pt x="41" y="35"/>
                  </a:lnTo>
                  <a:lnTo>
                    <a:pt x="50" y="45"/>
                  </a:lnTo>
                  <a:lnTo>
                    <a:pt x="59" y="54"/>
                  </a:lnTo>
                  <a:lnTo>
                    <a:pt x="69" y="60"/>
                  </a:lnTo>
                  <a:lnTo>
                    <a:pt x="74" y="65"/>
                  </a:lnTo>
                  <a:lnTo>
                    <a:pt x="79" y="55"/>
                  </a:lnTo>
                  <a:lnTo>
                    <a:pt x="82" y="43"/>
                  </a:lnTo>
                  <a:lnTo>
                    <a:pt x="83" y="31"/>
                  </a:lnTo>
                  <a:lnTo>
                    <a:pt x="82" y="21"/>
                  </a:lnTo>
                  <a:lnTo>
                    <a:pt x="80" y="15"/>
                  </a:lnTo>
                  <a:lnTo>
                    <a:pt x="82" y="11"/>
                  </a:lnTo>
                  <a:lnTo>
                    <a:pt x="84" y="11"/>
                  </a:lnTo>
                  <a:lnTo>
                    <a:pt x="87" y="15"/>
                  </a:lnTo>
                  <a:lnTo>
                    <a:pt x="92" y="34"/>
                  </a:lnTo>
                  <a:lnTo>
                    <a:pt x="95" y="51"/>
                  </a:lnTo>
                  <a:lnTo>
                    <a:pt x="96" y="66"/>
                  </a:lnTo>
                  <a:lnTo>
                    <a:pt x="95" y="74"/>
                  </a:lnTo>
                  <a:lnTo>
                    <a:pt x="104" y="83"/>
                  </a:lnTo>
                  <a:lnTo>
                    <a:pt x="113" y="91"/>
                  </a:lnTo>
                  <a:lnTo>
                    <a:pt x="121" y="99"/>
                  </a:lnTo>
                  <a:lnTo>
                    <a:pt x="127" y="105"/>
                  </a:lnTo>
                  <a:lnTo>
                    <a:pt x="137" y="101"/>
                  </a:lnTo>
                  <a:lnTo>
                    <a:pt x="145" y="91"/>
                  </a:lnTo>
                  <a:lnTo>
                    <a:pt x="150" y="78"/>
                  </a:lnTo>
                  <a:lnTo>
                    <a:pt x="150" y="63"/>
                  </a:lnTo>
                  <a:lnTo>
                    <a:pt x="149" y="51"/>
                  </a:lnTo>
                  <a:lnTo>
                    <a:pt x="150" y="46"/>
                  </a:lnTo>
                  <a:lnTo>
                    <a:pt x="153" y="48"/>
                  </a:lnTo>
                  <a:lnTo>
                    <a:pt x="156" y="55"/>
                  </a:lnTo>
                  <a:lnTo>
                    <a:pt x="159" y="71"/>
                  </a:lnTo>
                  <a:lnTo>
                    <a:pt x="161" y="90"/>
                  </a:lnTo>
                  <a:lnTo>
                    <a:pt x="161" y="107"/>
                  </a:lnTo>
                  <a:lnTo>
                    <a:pt x="154" y="120"/>
                  </a:lnTo>
                  <a:lnTo>
                    <a:pt x="165" y="130"/>
                  </a:lnTo>
                  <a:lnTo>
                    <a:pt x="174" y="139"/>
                  </a:lnTo>
                  <a:lnTo>
                    <a:pt x="179" y="147"/>
                  </a:lnTo>
                  <a:lnTo>
                    <a:pt x="184" y="154"/>
                  </a:lnTo>
                  <a:lnTo>
                    <a:pt x="190" y="149"/>
                  </a:lnTo>
                  <a:lnTo>
                    <a:pt x="195" y="142"/>
                  </a:lnTo>
                  <a:lnTo>
                    <a:pt x="199" y="136"/>
                  </a:lnTo>
                  <a:lnTo>
                    <a:pt x="200" y="130"/>
                  </a:lnTo>
                  <a:lnTo>
                    <a:pt x="203" y="127"/>
                  </a:lnTo>
                  <a:lnTo>
                    <a:pt x="206" y="126"/>
                  </a:lnTo>
                  <a:lnTo>
                    <a:pt x="208" y="129"/>
                  </a:lnTo>
                  <a:lnTo>
                    <a:pt x="210" y="135"/>
                  </a:lnTo>
                  <a:lnTo>
                    <a:pt x="208" y="144"/>
                  </a:lnTo>
                  <a:lnTo>
                    <a:pt x="204" y="154"/>
                  </a:lnTo>
                  <a:lnTo>
                    <a:pt x="202" y="161"/>
                  </a:lnTo>
                  <a:lnTo>
                    <a:pt x="199" y="166"/>
                  </a:lnTo>
                  <a:lnTo>
                    <a:pt x="202" y="171"/>
                  </a:lnTo>
                  <a:lnTo>
                    <a:pt x="206" y="177"/>
                  </a:lnTo>
                  <a:lnTo>
                    <a:pt x="208" y="182"/>
                  </a:lnTo>
                  <a:lnTo>
                    <a:pt x="212" y="189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3" name="Freeform 296"/>
            <p:cNvSpPr>
              <a:spLocks/>
            </p:cNvSpPr>
            <p:nvPr/>
          </p:nvSpPr>
          <p:spPr bwMode="auto">
            <a:xfrm>
              <a:off x="3088" y="2711"/>
              <a:ext cx="60" cy="73"/>
            </a:xfrm>
            <a:custGeom>
              <a:avLst/>
              <a:gdLst>
                <a:gd name="T0" fmla="*/ 0 w 172"/>
                <a:gd name="T1" fmla="*/ 0 h 217"/>
                <a:gd name="T2" fmla="*/ 0 w 172"/>
                <a:gd name="T3" fmla="*/ 0 h 217"/>
                <a:gd name="T4" fmla="*/ 0 w 172"/>
                <a:gd name="T5" fmla="*/ 0 h 217"/>
                <a:gd name="T6" fmla="*/ 0 w 172"/>
                <a:gd name="T7" fmla="*/ 0 h 217"/>
                <a:gd name="T8" fmla="*/ 0 w 172"/>
                <a:gd name="T9" fmla="*/ 0 h 217"/>
                <a:gd name="T10" fmla="*/ 0 w 172"/>
                <a:gd name="T11" fmla="*/ 0 h 217"/>
                <a:gd name="T12" fmla="*/ 0 w 172"/>
                <a:gd name="T13" fmla="*/ 0 h 217"/>
                <a:gd name="T14" fmla="*/ 0 w 172"/>
                <a:gd name="T15" fmla="*/ 0 h 217"/>
                <a:gd name="T16" fmla="*/ 0 w 172"/>
                <a:gd name="T17" fmla="*/ 0 h 217"/>
                <a:gd name="T18" fmla="*/ 0 w 172"/>
                <a:gd name="T19" fmla="*/ 0 h 217"/>
                <a:gd name="T20" fmla="*/ 0 w 172"/>
                <a:gd name="T21" fmla="*/ 0 h 217"/>
                <a:gd name="T22" fmla="*/ 0 w 172"/>
                <a:gd name="T23" fmla="*/ 0 h 217"/>
                <a:gd name="T24" fmla="*/ 0 w 172"/>
                <a:gd name="T25" fmla="*/ 0 h 217"/>
                <a:gd name="T26" fmla="*/ 0 w 172"/>
                <a:gd name="T27" fmla="*/ 0 h 217"/>
                <a:gd name="T28" fmla="*/ 0 w 172"/>
                <a:gd name="T29" fmla="*/ 0 h 217"/>
                <a:gd name="T30" fmla="*/ 0 w 172"/>
                <a:gd name="T31" fmla="*/ 0 h 217"/>
                <a:gd name="T32" fmla="*/ 0 w 172"/>
                <a:gd name="T33" fmla="*/ 0 h 217"/>
                <a:gd name="T34" fmla="*/ 0 w 172"/>
                <a:gd name="T35" fmla="*/ 0 h 217"/>
                <a:gd name="T36" fmla="*/ 0 w 172"/>
                <a:gd name="T37" fmla="*/ 0 h 217"/>
                <a:gd name="T38" fmla="*/ 0 w 172"/>
                <a:gd name="T39" fmla="*/ 0 h 217"/>
                <a:gd name="T40" fmla="*/ 0 w 172"/>
                <a:gd name="T41" fmla="*/ 0 h 217"/>
                <a:gd name="T42" fmla="*/ 0 w 172"/>
                <a:gd name="T43" fmla="*/ 0 h 217"/>
                <a:gd name="T44" fmla="*/ 0 w 172"/>
                <a:gd name="T45" fmla="*/ 0 h 217"/>
                <a:gd name="T46" fmla="*/ 0 w 172"/>
                <a:gd name="T47" fmla="*/ 0 h 217"/>
                <a:gd name="T48" fmla="*/ 0 w 172"/>
                <a:gd name="T49" fmla="*/ 0 h 217"/>
                <a:gd name="T50" fmla="*/ 0 w 172"/>
                <a:gd name="T51" fmla="*/ 0 h 217"/>
                <a:gd name="T52" fmla="*/ 0 w 172"/>
                <a:gd name="T53" fmla="*/ 0 h 217"/>
                <a:gd name="T54" fmla="*/ 0 w 172"/>
                <a:gd name="T55" fmla="*/ 0 h 217"/>
                <a:gd name="T56" fmla="*/ 0 w 172"/>
                <a:gd name="T57" fmla="*/ 0 h 217"/>
                <a:gd name="T58" fmla="*/ 0 w 172"/>
                <a:gd name="T59" fmla="*/ 0 h 217"/>
                <a:gd name="T60" fmla="*/ 0 w 172"/>
                <a:gd name="T61" fmla="*/ 0 h 217"/>
                <a:gd name="T62" fmla="*/ 0 w 172"/>
                <a:gd name="T63" fmla="*/ 0 h 217"/>
                <a:gd name="T64" fmla="*/ 0 w 172"/>
                <a:gd name="T65" fmla="*/ 0 h 217"/>
                <a:gd name="T66" fmla="*/ 0 w 172"/>
                <a:gd name="T67" fmla="*/ 0 h 217"/>
                <a:gd name="T68" fmla="*/ 0 w 172"/>
                <a:gd name="T69" fmla="*/ 0 h 217"/>
                <a:gd name="T70" fmla="*/ 0 w 172"/>
                <a:gd name="T71" fmla="*/ 0 h 217"/>
                <a:gd name="T72" fmla="*/ 0 w 172"/>
                <a:gd name="T73" fmla="*/ 0 h 217"/>
                <a:gd name="T74" fmla="*/ 0 w 172"/>
                <a:gd name="T75" fmla="*/ 0 h 217"/>
                <a:gd name="T76" fmla="*/ 0 w 172"/>
                <a:gd name="T77" fmla="*/ 0 h 217"/>
                <a:gd name="T78" fmla="*/ 0 w 172"/>
                <a:gd name="T79" fmla="*/ 0 h 217"/>
                <a:gd name="T80" fmla="*/ 0 w 172"/>
                <a:gd name="T81" fmla="*/ 0 h 217"/>
                <a:gd name="T82" fmla="*/ 0 w 172"/>
                <a:gd name="T83" fmla="*/ 0 h 217"/>
                <a:gd name="T84" fmla="*/ 0 w 172"/>
                <a:gd name="T85" fmla="*/ 0 h 217"/>
                <a:gd name="T86" fmla="*/ 0 w 172"/>
                <a:gd name="T87" fmla="*/ 0 h 217"/>
                <a:gd name="T88" fmla="*/ 0 w 172"/>
                <a:gd name="T89" fmla="*/ 0 h 217"/>
                <a:gd name="T90" fmla="*/ 0 w 172"/>
                <a:gd name="T91" fmla="*/ 0 h 217"/>
                <a:gd name="T92" fmla="*/ 0 w 172"/>
                <a:gd name="T93" fmla="*/ 0 h 217"/>
                <a:gd name="T94" fmla="*/ 0 w 172"/>
                <a:gd name="T95" fmla="*/ 0 h 217"/>
                <a:gd name="T96" fmla="*/ 0 w 172"/>
                <a:gd name="T97" fmla="*/ 0 h 217"/>
                <a:gd name="T98" fmla="*/ 0 w 172"/>
                <a:gd name="T99" fmla="*/ 0 h 217"/>
                <a:gd name="T100" fmla="*/ 0 w 172"/>
                <a:gd name="T101" fmla="*/ 0 h 217"/>
                <a:gd name="T102" fmla="*/ 0 w 172"/>
                <a:gd name="T103" fmla="*/ 0 h 217"/>
                <a:gd name="T104" fmla="*/ 0 w 172"/>
                <a:gd name="T105" fmla="*/ 0 h 217"/>
                <a:gd name="T106" fmla="*/ 0 w 172"/>
                <a:gd name="T107" fmla="*/ 0 h 217"/>
                <a:gd name="T108" fmla="*/ 0 w 172"/>
                <a:gd name="T109" fmla="*/ 0 h 217"/>
                <a:gd name="T110" fmla="*/ 0 w 172"/>
                <a:gd name="T111" fmla="*/ 0 h 217"/>
                <a:gd name="T112" fmla="*/ 0 w 172"/>
                <a:gd name="T113" fmla="*/ 0 h 217"/>
                <a:gd name="T114" fmla="*/ 0 w 172"/>
                <a:gd name="T115" fmla="*/ 0 h 217"/>
                <a:gd name="T116" fmla="*/ 0 w 172"/>
                <a:gd name="T117" fmla="*/ 0 h 217"/>
                <a:gd name="T118" fmla="*/ 0 w 172"/>
                <a:gd name="T119" fmla="*/ 0 h 2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2"/>
                <a:gd name="T181" fmla="*/ 0 h 217"/>
                <a:gd name="T182" fmla="*/ 172 w 172"/>
                <a:gd name="T183" fmla="*/ 217 h 2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2" h="217">
                  <a:moveTo>
                    <a:pt x="36" y="217"/>
                  </a:moveTo>
                  <a:lnTo>
                    <a:pt x="31" y="214"/>
                  </a:lnTo>
                  <a:lnTo>
                    <a:pt x="24" y="207"/>
                  </a:lnTo>
                  <a:lnTo>
                    <a:pt x="17" y="197"/>
                  </a:lnTo>
                  <a:lnTo>
                    <a:pt x="11" y="187"/>
                  </a:lnTo>
                  <a:lnTo>
                    <a:pt x="6" y="176"/>
                  </a:lnTo>
                  <a:lnTo>
                    <a:pt x="2" y="164"/>
                  </a:lnTo>
                  <a:lnTo>
                    <a:pt x="0" y="151"/>
                  </a:lnTo>
                  <a:lnTo>
                    <a:pt x="2" y="139"/>
                  </a:lnTo>
                  <a:lnTo>
                    <a:pt x="4" y="131"/>
                  </a:lnTo>
                  <a:lnTo>
                    <a:pt x="7" y="130"/>
                  </a:lnTo>
                  <a:lnTo>
                    <a:pt x="8" y="133"/>
                  </a:lnTo>
                  <a:lnTo>
                    <a:pt x="10" y="139"/>
                  </a:lnTo>
                  <a:lnTo>
                    <a:pt x="12" y="156"/>
                  </a:lnTo>
                  <a:lnTo>
                    <a:pt x="17" y="175"/>
                  </a:lnTo>
                  <a:lnTo>
                    <a:pt x="27" y="192"/>
                  </a:lnTo>
                  <a:lnTo>
                    <a:pt x="40" y="204"/>
                  </a:lnTo>
                  <a:lnTo>
                    <a:pt x="45" y="199"/>
                  </a:lnTo>
                  <a:lnTo>
                    <a:pt x="49" y="191"/>
                  </a:lnTo>
                  <a:lnTo>
                    <a:pt x="50" y="186"/>
                  </a:lnTo>
                  <a:lnTo>
                    <a:pt x="53" y="184"/>
                  </a:lnTo>
                  <a:lnTo>
                    <a:pt x="45" y="164"/>
                  </a:lnTo>
                  <a:lnTo>
                    <a:pt x="40" y="140"/>
                  </a:lnTo>
                  <a:lnTo>
                    <a:pt x="39" y="119"/>
                  </a:lnTo>
                  <a:lnTo>
                    <a:pt x="39" y="104"/>
                  </a:lnTo>
                  <a:lnTo>
                    <a:pt x="41" y="95"/>
                  </a:lnTo>
                  <a:lnTo>
                    <a:pt x="44" y="91"/>
                  </a:lnTo>
                  <a:lnTo>
                    <a:pt x="46" y="94"/>
                  </a:lnTo>
                  <a:lnTo>
                    <a:pt x="46" y="103"/>
                  </a:lnTo>
                  <a:lnTo>
                    <a:pt x="46" y="118"/>
                  </a:lnTo>
                  <a:lnTo>
                    <a:pt x="49" y="136"/>
                  </a:lnTo>
                  <a:lnTo>
                    <a:pt x="53" y="155"/>
                  </a:lnTo>
                  <a:lnTo>
                    <a:pt x="61" y="166"/>
                  </a:lnTo>
                  <a:lnTo>
                    <a:pt x="69" y="155"/>
                  </a:lnTo>
                  <a:lnTo>
                    <a:pt x="77" y="143"/>
                  </a:lnTo>
                  <a:lnTo>
                    <a:pt x="81" y="129"/>
                  </a:lnTo>
                  <a:lnTo>
                    <a:pt x="83" y="119"/>
                  </a:lnTo>
                  <a:lnTo>
                    <a:pt x="74" y="95"/>
                  </a:lnTo>
                  <a:lnTo>
                    <a:pt x="73" y="70"/>
                  </a:lnTo>
                  <a:lnTo>
                    <a:pt x="75" y="47"/>
                  </a:lnTo>
                  <a:lnTo>
                    <a:pt x="85" y="29"/>
                  </a:lnTo>
                  <a:lnTo>
                    <a:pt x="90" y="25"/>
                  </a:lnTo>
                  <a:lnTo>
                    <a:pt x="93" y="25"/>
                  </a:lnTo>
                  <a:lnTo>
                    <a:pt x="93" y="28"/>
                  </a:lnTo>
                  <a:lnTo>
                    <a:pt x="93" y="33"/>
                  </a:lnTo>
                  <a:lnTo>
                    <a:pt x="87" y="51"/>
                  </a:lnTo>
                  <a:lnTo>
                    <a:pt x="86" y="71"/>
                  </a:lnTo>
                  <a:lnTo>
                    <a:pt x="87" y="88"/>
                  </a:lnTo>
                  <a:lnTo>
                    <a:pt x="94" y="100"/>
                  </a:lnTo>
                  <a:lnTo>
                    <a:pt x="104" y="86"/>
                  </a:lnTo>
                  <a:lnTo>
                    <a:pt x="111" y="73"/>
                  </a:lnTo>
                  <a:lnTo>
                    <a:pt x="115" y="60"/>
                  </a:lnTo>
                  <a:lnTo>
                    <a:pt x="118" y="50"/>
                  </a:lnTo>
                  <a:lnTo>
                    <a:pt x="121" y="39"/>
                  </a:lnTo>
                  <a:lnTo>
                    <a:pt x="128" y="25"/>
                  </a:lnTo>
                  <a:lnTo>
                    <a:pt x="136" y="14"/>
                  </a:lnTo>
                  <a:lnTo>
                    <a:pt x="143" y="5"/>
                  </a:lnTo>
                  <a:lnTo>
                    <a:pt x="148" y="2"/>
                  </a:lnTo>
                  <a:lnTo>
                    <a:pt x="153" y="0"/>
                  </a:lnTo>
                  <a:lnTo>
                    <a:pt x="156" y="3"/>
                  </a:lnTo>
                  <a:lnTo>
                    <a:pt x="154" y="8"/>
                  </a:lnTo>
                  <a:lnTo>
                    <a:pt x="143" y="22"/>
                  </a:lnTo>
                  <a:lnTo>
                    <a:pt x="132" y="35"/>
                  </a:lnTo>
                  <a:lnTo>
                    <a:pt x="125" y="48"/>
                  </a:lnTo>
                  <a:lnTo>
                    <a:pt x="123" y="59"/>
                  </a:lnTo>
                  <a:lnTo>
                    <a:pt x="121" y="70"/>
                  </a:lnTo>
                  <a:lnTo>
                    <a:pt x="118" y="83"/>
                  </a:lnTo>
                  <a:lnTo>
                    <a:pt x="112" y="95"/>
                  </a:lnTo>
                  <a:lnTo>
                    <a:pt x="107" y="104"/>
                  </a:lnTo>
                  <a:lnTo>
                    <a:pt x="116" y="101"/>
                  </a:lnTo>
                  <a:lnTo>
                    <a:pt x="124" y="99"/>
                  </a:lnTo>
                  <a:lnTo>
                    <a:pt x="133" y="95"/>
                  </a:lnTo>
                  <a:lnTo>
                    <a:pt x="141" y="91"/>
                  </a:lnTo>
                  <a:lnTo>
                    <a:pt x="149" y="86"/>
                  </a:lnTo>
                  <a:lnTo>
                    <a:pt x="156" y="83"/>
                  </a:lnTo>
                  <a:lnTo>
                    <a:pt x="161" y="79"/>
                  </a:lnTo>
                  <a:lnTo>
                    <a:pt x="164" y="75"/>
                  </a:lnTo>
                  <a:lnTo>
                    <a:pt x="168" y="71"/>
                  </a:lnTo>
                  <a:lnTo>
                    <a:pt x="172" y="70"/>
                  </a:lnTo>
                  <a:lnTo>
                    <a:pt x="172" y="73"/>
                  </a:lnTo>
                  <a:lnTo>
                    <a:pt x="170" y="78"/>
                  </a:lnTo>
                  <a:lnTo>
                    <a:pt x="164" y="88"/>
                  </a:lnTo>
                  <a:lnTo>
                    <a:pt x="156" y="95"/>
                  </a:lnTo>
                  <a:lnTo>
                    <a:pt x="147" y="101"/>
                  </a:lnTo>
                  <a:lnTo>
                    <a:pt x="137" y="108"/>
                  </a:lnTo>
                  <a:lnTo>
                    <a:pt x="128" y="111"/>
                  </a:lnTo>
                  <a:lnTo>
                    <a:pt x="119" y="114"/>
                  </a:lnTo>
                  <a:lnTo>
                    <a:pt x="111" y="116"/>
                  </a:lnTo>
                  <a:lnTo>
                    <a:pt x="106" y="116"/>
                  </a:lnTo>
                  <a:lnTo>
                    <a:pt x="98" y="129"/>
                  </a:lnTo>
                  <a:lnTo>
                    <a:pt x="89" y="146"/>
                  </a:lnTo>
                  <a:lnTo>
                    <a:pt x="81" y="164"/>
                  </a:lnTo>
                  <a:lnTo>
                    <a:pt x="78" y="174"/>
                  </a:lnTo>
                  <a:lnTo>
                    <a:pt x="85" y="176"/>
                  </a:lnTo>
                  <a:lnTo>
                    <a:pt x="93" y="177"/>
                  </a:lnTo>
                  <a:lnTo>
                    <a:pt x="102" y="177"/>
                  </a:lnTo>
                  <a:lnTo>
                    <a:pt x="110" y="176"/>
                  </a:lnTo>
                  <a:lnTo>
                    <a:pt x="119" y="174"/>
                  </a:lnTo>
                  <a:lnTo>
                    <a:pt x="127" y="170"/>
                  </a:lnTo>
                  <a:lnTo>
                    <a:pt x="135" y="165"/>
                  </a:lnTo>
                  <a:lnTo>
                    <a:pt x="140" y="159"/>
                  </a:lnTo>
                  <a:lnTo>
                    <a:pt x="145" y="153"/>
                  </a:lnTo>
                  <a:lnTo>
                    <a:pt x="149" y="150"/>
                  </a:lnTo>
                  <a:lnTo>
                    <a:pt x="150" y="153"/>
                  </a:lnTo>
                  <a:lnTo>
                    <a:pt x="148" y="159"/>
                  </a:lnTo>
                  <a:lnTo>
                    <a:pt x="143" y="167"/>
                  </a:lnTo>
                  <a:lnTo>
                    <a:pt x="135" y="176"/>
                  </a:lnTo>
                  <a:lnTo>
                    <a:pt x="125" y="182"/>
                  </a:lnTo>
                  <a:lnTo>
                    <a:pt x="116" y="186"/>
                  </a:lnTo>
                  <a:lnTo>
                    <a:pt x="106" y="190"/>
                  </a:lnTo>
                  <a:lnTo>
                    <a:pt x="95" y="191"/>
                  </a:lnTo>
                  <a:lnTo>
                    <a:pt x="85" y="191"/>
                  </a:lnTo>
                  <a:lnTo>
                    <a:pt x="75" y="189"/>
                  </a:lnTo>
                  <a:lnTo>
                    <a:pt x="70" y="195"/>
                  </a:lnTo>
                  <a:lnTo>
                    <a:pt x="66" y="199"/>
                  </a:lnTo>
                  <a:lnTo>
                    <a:pt x="64" y="204"/>
                  </a:lnTo>
                  <a:lnTo>
                    <a:pt x="62" y="210"/>
                  </a:lnTo>
                  <a:lnTo>
                    <a:pt x="54" y="210"/>
                  </a:lnTo>
                  <a:lnTo>
                    <a:pt x="46" y="211"/>
                  </a:lnTo>
                  <a:lnTo>
                    <a:pt x="40" y="214"/>
                  </a:lnTo>
                  <a:lnTo>
                    <a:pt x="36" y="217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4" name="Freeform 297"/>
            <p:cNvSpPr>
              <a:spLocks/>
            </p:cNvSpPr>
            <p:nvPr/>
          </p:nvSpPr>
          <p:spPr bwMode="auto">
            <a:xfrm>
              <a:off x="3117" y="2793"/>
              <a:ext cx="94" cy="39"/>
            </a:xfrm>
            <a:custGeom>
              <a:avLst/>
              <a:gdLst>
                <a:gd name="T0" fmla="*/ 0 w 271"/>
                <a:gd name="T1" fmla="*/ 0 h 118"/>
                <a:gd name="T2" fmla="*/ 0 w 271"/>
                <a:gd name="T3" fmla="*/ 0 h 118"/>
                <a:gd name="T4" fmla="*/ 0 w 271"/>
                <a:gd name="T5" fmla="*/ 0 h 118"/>
                <a:gd name="T6" fmla="*/ 0 w 271"/>
                <a:gd name="T7" fmla="*/ 0 h 118"/>
                <a:gd name="T8" fmla="*/ 0 w 271"/>
                <a:gd name="T9" fmla="*/ 0 h 118"/>
                <a:gd name="T10" fmla="*/ 0 w 271"/>
                <a:gd name="T11" fmla="*/ 0 h 118"/>
                <a:gd name="T12" fmla="*/ 0 w 271"/>
                <a:gd name="T13" fmla="*/ 0 h 118"/>
                <a:gd name="T14" fmla="*/ 0 w 271"/>
                <a:gd name="T15" fmla="*/ 0 h 118"/>
                <a:gd name="T16" fmla="*/ 0 w 271"/>
                <a:gd name="T17" fmla="*/ 0 h 118"/>
                <a:gd name="T18" fmla="*/ 0 w 271"/>
                <a:gd name="T19" fmla="*/ 0 h 118"/>
                <a:gd name="T20" fmla="*/ 0 w 271"/>
                <a:gd name="T21" fmla="*/ 0 h 118"/>
                <a:gd name="T22" fmla="*/ 0 w 271"/>
                <a:gd name="T23" fmla="*/ 0 h 118"/>
                <a:gd name="T24" fmla="*/ 0 w 271"/>
                <a:gd name="T25" fmla="*/ 0 h 118"/>
                <a:gd name="T26" fmla="*/ 0 w 271"/>
                <a:gd name="T27" fmla="*/ 0 h 118"/>
                <a:gd name="T28" fmla="*/ 0 w 271"/>
                <a:gd name="T29" fmla="*/ 0 h 118"/>
                <a:gd name="T30" fmla="*/ 0 w 271"/>
                <a:gd name="T31" fmla="*/ 0 h 118"/>
                <a:gd name="T32" fmla="*/ 0 w 271"/>
                <a:gd name="T33" fmla="*/ 0 h 118"/>
                <a:gd name="T34" fmla="*/ 0 w 271"/>
                <a:gd name="T35" fmla="*/ 0 h 118"/>
                <a:gd name="T36" fmla="*/ 0 w 271"/>
                <a:gd name="T37" fmla="*/ 0 h 118"/>
                <a:gd name="T38" fmla="*/ 0 w 271"/>
                <a:gd name="T39" fmla="*/ 0 h 118"/>
                <a:gd name="T40" fmla="*/ 0 w 271"/>
                <a:gd name="T41" fmla="*/ 0 h 118"/>
                <a:gd name="T42" fmla="*/ 0 w 271"/>
                <a:gd name="T43" fmla="*/ 0 h 118"/>
                <a:gd name="T44" fmla="*/ 0 w 271"/>
                <a:gd name="T45" fmla="*/ 0 h 118"/>
                <a:gd name="T46" fmla="*/ 0 w 271"/>
                <a:gd name="T47" fmla="*/ 0 h 118"/>
                <a:gd name="T48" fmla="*/ 0 w 271"/>
                <a:gd name="T49" fmla="*/ 0 h 118"/>
                <a:gd name="T50" fmla="*/ 0 w 271"/>
                <a:gd name="T51" fmla="*/ 0 h 118"/>
                <a:gd name="T52" fmla="*/ 0 w 271"/>
                <a:gd name="T53" fmla="*/ 0 h 118"/>
                <a:gd name="T54" fmla="*/ 0 w 271"/>
                <a:gd name="T55" fmla="*/ 0 h 118"/>
                <a:gd name="T56" fmla="*/ 0 w 271"/>
                <a:gd name="T57" fmla="*/ 0 h 118"/>
                <a:gd name="T58" fmla="*/ 0 w 271"/>
                <a:gd name="T59" fmla="*/ 0 h 118"/>
                <a:gd name="T60" fmla="*/ 0 w 271"/>
                <a:gd name="T61" fmla="*/ 0 h 118"/>
                <a:gd name="T62" fmla="*/ 0 w 271"/>
                <a:gd name="T63" fmla="*/ 0 h 118"/>
                <a:gd name="T64" fmla="*/ 0 w 271"/>
                <a:gd name="T65" fmla="*/ 0 h 118"/>
                <a:gd name="T66" fmla="*/ 0 w 271"/>
                <a:gd name="T67" fmla="*/ 0 h 118"/>
                <a:gd name="T68" fmla="*/ 0 w 271"/>
                <a:gd name="T69" fmla="*/ 0 h 118"/>
                <a:gd name="T70" fmla="*/ 0 w 271"/>
                <a:gd name="T71" fmla="*/ 0 h 118"/>
                <a:gd name="T72" fmla="*/ 0 w 271"/>
                <a:gd name="T73" fmla="*/ 0 h 118"/>
                <a:gd name="T74" fmla="*/ 0 w 271"/>
                <a:gd name="T75" fmla="*/ 0 h 118"/>
                <a:gd name="T76" fmla="*/ 0 w 271"/>
                <a:gd name="T77" fmla="*/ 0 h 118"/>
                <a:gd name="T78" fmla="*/ 0 w 271"/>
                <a:gd name="T79" fmla="*/ 0 h 118"/>
                <a:gd name="T80" fmla="*/ 0 w 271"/>
                <a:gd name="T81" fmla="*/ 0 h 118"/>
                <a:gd name="T82" fmla="*/ 0 w 271"/>
                <a:gd name="T83" fmla="*/ 0 h 118"/>
                <a:gd name="T84" fmla="*/ 0 w 271"/>
                <a:gd name="T85" fmla="*/ 0 h 118"/>
                <a:gd name="T86" fmla="*/ 0 w 271"/>
                <a:gd name="T87" fmla="*/ 0 h 118"/>
                <a:gd name="T88" fmla="*/ 0 w 271"/>
                <a:gd name="T89" fmla="*/ 0 h 118"/>
                <a:gd name="T90" fmla="*/ 0 w 271"/>
                <a:gd name="T91" fmla="*/ 0 h 118"/>
                <a:gd name="T92" fmla="*/ 0 w 271"/>
                <a:gd name="T93" fmla="*/ 0 h 118"/>
                <a:gd name="T94" fmla="*/ 0 w 271"/>
                <a:gd name="T95" fmla="*/ 0 h 118"/>
                <a:gd name="T96" fmla="*/ 0 w 271"/>
                <a:gd name="T97" fmla="*/ 0 h 118"/>
                <a:gd name="T98" fmla="*/ 0 w 271"/>
                <a:gd name="T99" fmla="*/ 0 h 118"/>
                <a:gd name="T100" fmla="*/ 0 w 271"/>
                <a:gd name="T101" fmla="*/ 0 h 118"/>
                <a:gd name="T102" fmla="*/ 0 w 271"/>
                <a:gd name="T103" fmla="*/ 0 h 118"/>
                <a:gd name="T104" fmla="*/ 0 w 271"/>
                <a:gd name="T105" fmla="*/ 0 h 118"/>
                <a:gd name="T106" fmla="*/ 0 w 271"/>
                <a:gd name="T107" fmla="*/ 0 h 118"/>
                <a:gd name="T108" fmla="*/ 0 w 271"/>
                <a:gd name="T109" fmla="*/ 0 h 118"/>
                <a:gd name="T110" fmla="*/ 0 w 271"/>
                <a:gd name="T111" fmla="*/ 0 h 118"/>
                <a:gd name="T112" fmla="*/ 0 w 271"/>
                <a:gd name="T113" fmla="*/ 0 h 118"/>
                <a:gd name="T114" fmla="*/ 0 w 271"/>
                <a:gd name="T115" fmla="*/ 0 h 118"/>
                <a:gd name="T116" fmla="*/ 0 w 271"/>
                <a:gd name="T117" fmla="*/ 0 h 118"/>
                <a:gd name="T118" fmla="*/ 0 w 271"/>
                <a:gd name="T119" fmla="*/ 0 h 118"/>
                <a:gd name="T120" fmla="*/ 0 w 271"/>
                <a:gd name="T121" fmla="*/ 0 h 118"/>
                <a:gd name="T122" fmla="*/ 0 w 271"/>
                <a:gd name="T123" fmla="*/ 0 h 1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1"/>
                <a:gd name="T187" fmla="*/ 0 h 118"/>
                <a:gd name="T188" fmla="*/ 271 w 271"/>
                <a:gd name="T189" fmla="*/ 118 h 1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1" h="118">
                  <a:moveTo>
                    <a:pt x="0" y="36"/>
                  </a:moveTo>
                  <a:lnTo>
                    <a:pt x="1" y="37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7" y="44"/>
                  </a:lnTo>
                  <a:lnTo>
                    <a:pt x="59" y="47"/>
                  </a:lnTo>
                  <a:lnTo>
                    <a:pt x="68" y="49"/>
                  </a:lnTo>
                  <a:lnTo>
                    <a:pt x="76" y="52"/>
                  </a:lnTo>
                  <a:lnTo>
                    <a:pt x="80" y="54"/>
                  </a:lnTo>
                  <a:lnTo>
                    <a:pt x="83" y="58"/>
                  </a:lnTo>
                  <a:lnTo>
                    <a:pt x="85" y="64"/>
                  </a:lnTo>
                  <a:lnTo>
                    <a:pt x="88" y="71"/>
                  </a:lnTo>
                  <a:lnTo>
                    <a:pt x="92" y="79"/>
                  </a:lnTo>
                  <a:lnTo>
                    <a:pt x="97" y="87"/>
                  </a:lnTo>
                  <a:lnTo>
                    <a:pt x="104" y="94"/>
                  </a:lnTo>
                  <a:lnTo>
                    <a:pt x="110" y="101"/>
                  </a:lnTo>
                  <a:lnTo>
                    <a:pt x="119" y="106"/>
                  </a:lnTo>
                  <a:lnTo>
                    <a:pt x="127" y="108"/>
                  </a:lnTo>
                  <a:lnTo>
                    <a:pt x="130" y="107"/>
                  </a:lnTo>
                  <a:lnTo>
                    <a:pt x="127" y="103"/>
                  </a:lnTo>
                  <a:lnTo>
                    <a:pt x="121" y="96"/>
                  </a:lnTo>
                  <a:lnTo>
                    <a:pt x="113" y="87"/>
                  </a:lnTo>
                  <a:lnTo>
                    <a:pt x="106" y="76"/>
                  </a:lnTo>
                  <a:lnTo>
                    <a:pt x="104" y="64"/>
                  </a:lnTo>
                  <a:lnTo>
                    <a:pt x="102" y="56"/>
                  </a:lnTo>
                  <a:lnTo>
                    <a:pt x="109" y="56"/>
                  </a:lnTo>
                  <a:lnTo>
                    <a:pt x="116" y="56"/>
                  </a:lnTo>
                  <a:lnTo>
                    <a:pt x="122" y="57"/>
                  </a:lnTo>
                  <a:lnTo>
                    <a:pt x="130" y="58"/>
                  </a:lnTo>
                  <a:lnTo>
                    <a:pt x="137" y="59"/>
                  </a:lnTo>
                  <a:lnTo>
                    <a:pt x="143" y="61"/>
                  </a:lnTo>
                  <a:lnTo>
                    <a:pt x="147" y="63"/>
                  </a:lnTo>
                  <a:lnTo>
                    <a:pt x="151" y="64"/>
                  </a:lnTo>
                  <a:lnTo>
                    <a:pt x="152" y="71"/>
                  </a:lnTo>
                  <a:lnTo>
                    <a:pt x="155" y="77"/>
                  </a:lnTo>
                  <a:lnTo>
                    <a:pt x="160" y="84"/>
                  </a:lnTo>
                  <a:lnTo>
                    <a:pt x="166" y="92"/>
                  </a:lnTo>
                  <a:lnTo>
                    <a:pt x="172" y="99"/>
                  </a:lnTo>
                  <a:lnTo>
                    <a:pt x="180" y="106"/>
                  </a:lnTo>
                  <a:lnTo>
                    <a:pt x="187" y="111"/>
                  </a:lnTo>
                  <a:lnTo>
                    <a:pt x="195" y="114"/>
                  </a:lnTo>
                  <a:lnTo>
                    <a:pt x="208" y="118"/>
                  </a:lnTo>
                  <a:lnTo>
                    <a:pt x="216" y="118"/>
                  </a:lnTo>
                  <a:lnTo>
                    <a:pt x="218" y="116"/>
                  </a:lnTo>
                  <a:lnTo>
                    <a:pt x="212" y="112"/>
                  </a:lnTo>
                  <a:lnTo>
                    <a:pt x="202" y="107"/>
                  </a:lnTo>
                  <a:lnTo>
                    <a:pt x="195" y="102"/>
                  </a:lnTo>
                  <a:lnTo>
                    <a:pt x="187" y="96"/>
                  </a:lnTo>
                  <a:lnTo>
                    <a:pt x="181" y="91"/>
                  </a:lnTo>
                  <a:lnTo>
                    <a:pt x="176" y="84"/>
                  </a:lnTo>
                  <a:lnTo>
                    <a:pt x="171" y="79"/>
                  </a:lnTo>
                  <a:lnTo>
                    <a:pt x="168" y="74"/>
                  </a:lnTo>
                  <a:lnTo>
                    <a:pt x="167" y="71"/>
                  </a:lnTo>
                  <a:lnTo>
                    <a:pt x="177" y="76"/>
                  </a:lnTo>
                  <a:lnTo>
                    <a:pt x="191" y="79"/>
                  </a:lnTo>
                  <a:lnTo>
                    <a:pt x="205" y="82"/>
                  </a:lnTo>
                  <a:lnTo>
                    <a:pt x="220" y="84"/>
                  </a:lnTo>
                  <a:lnTo>
                    <a:pt x="234" y="87"/>
                  </a:lnTo>
                  <a:lnTo>
                    <a:pt x="246" y="88"/>
                  </a:lnTo>
                  <a:lnTo>
                    <a:pt x="256" y="89"/>
                  </a:lnTo>
                  <a:lnTo>
                    <a:pt x="263" y="89"/>
                  </a:lnTo>
                  <a:lnTo>
                    <a:pt x="270" y="89"/>
                  </a:lnTo>
                  <a:lnTo>
                    <a:pt x="271" y="87"/>
                  </a:lnTo>
                  <a:lnTo>
                    <a:pt x="267" y="83"/>
                  </a:lnTo>
                  <a:lnTo>
                    <a:pt x="259" y="82"/>
                  </a:lnTo>
                  <a:lnTo>
                    <a:pt x="250" y="81"/>
                  </a:lnTo>
                  <a:lnTo>
                    <a:pt x="238" y="78"/>
                  </a:lnTo>
                  <a:lnTo>
                    <a:pt x="225" y="74"/>
                  </a:lnTo>
                  <a:lnTo>
                    <a:pt x="212" y="71"/>
                  </a:lnTo>
                  <a:lnTo>
                    <a:pt x="200" y="67"/>
                  </a:lnTo>
                  <a:lnTo>
                    <a:pt x="189" y="63"/>
                  </a:lnTo>
                  <a:lnTo>
                    <a:pt x="180" y="61"/>
                  </a:lnTo>
                  <a:lnTo>
                    <a:pt x="176" y="58"/>
                  </a:lnTo>
                  <a:lnTo>
                    <a:pt x="184" y="51"/>
                  </a:lnTo>
                  <a:lnTo>
                    <a:pt x="193" y="44"/>
                  </a:lnTo>
                  <a:lnTo>
                    <a:pt x="202" y="42"/>
                  </a:lnTo>
                  <a:lnTo>
                    <a:pt x="210" y="41"/>
                  </a:lnTo>
                  <a:lnTo>
                    <a:pt x="217" y="39"/>
                  </a:lnTo>
                  <a:lnTo>
                    <a:pt x="218" y="37"/>
                  </a:lnTo>
                  <a:lnTo>
                    <a:pt x="216" y="33"/>
                  </a:lnTo>
                  <a:lnTo>
                    <a:pt x="208" y="31"/>
                  </a:lnTo>
                  <a:lnTo>
                    <a:pt x="202" y="29"/>
                  </a:lnTo>
                  <a:lnTo>
                    <a:pt x="196" y="31"/>
                  </a:lnTo>
                  <a:lnTo>
                    <a:pt x="189" y="32"/>
                  </a:lnTo>
                  <a:lnTo>
                    <a:pt x="183" y="34"/>
                  </a:lnTo>
                  <a:lnTo>
                    <a:pt x="176" y="38"/>
                  </a:lnTo>
                  <a:lnTo>
                    <a:pt x="171" y="41"/>
                  </a:lnTo>
                  <a:lnTo>
                    <a:pt x="166" y="46"/>
                  </a:lnTo>
                  <a:lnTo>
                    <a:pt x="163" y="49"/>
                  </a:lnTo>
                  <a:lnTo>
                    <a:pt x="156" y="49"/>
                  </a:lnTo>
                  <a:lnTo>
                    <a:pt x="148" y="48"/>
                  </a:lnTo>
                  <a:lnTo>
                    <a:pt x="141" y="48"/>
                  </a:lnTo>
                  <a:lnTo>
                    <a:pt x="133" y="47"/>
                  </a:lnTo>
                  <a:lnTo>
                    <a:pt x="125" y="46"/>
                  </a:lnTo>
                  <a:lnTo>
                    <a:pt x="117" y="46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34"/>
                  </a:lnTo>
                  <a:lnTo>
                    <a:pt x="112" y="24"/>
                  </a:lnTo>
                  <a:lnTo>
                    <a:pt x="119" y="15"/>
                  </a:lnTo>
                  <a:lnTo>
                    <a:pt x="131" y="7"/>
                  </a:lnTo>
                  <a:lnTo>
                    <a:pt x="141" y="3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19" y="5"/>
                  </a:lnTo>
                  <a:lnTo>
                    <a:pt x="112" y="8"/>
                  </a:lnTo>
                  <a:lnTo>
                    <a:pt x="104" y="15"/>
                  </a:lnTo>
                  <a:lnTo>
                    <a:pt x="94" y="20"/>
                  </a:lnTo>
                  <a:lnTo>
                    <a:pt x="88" y="26"/>
                  </a:lnTo>
                  <a:lnTo>
                    <a:pt x="83" y="29"/>
                  </a:lnTo>
                  <a:lnTo>
                    <a:pt x="80" y="33"/>
                  </a:lnTo>
                  <a:lnTo>
                    <a:pt x="72" y="33"/>
                  </a:lnTo>
                  <a:lnTo>
                    <a:pt x="63" y="33"/>
                  </a:lnTo>
                  <a:lnTo>
                    <a:pt x="51" y="33"/>
                  </a:lnTo>
                  <a:lnTo>
                    <a:pt x="39" y="33"/>
                  </a:lnTo>
                  <a:lnTo>
                    <a:pt x="27" y="33"/>
                  </a:lnTo>
                  <a:lnTo>
                    <a:pt x="15" y="33"/>
                  </a:lnTo>
                  <a:lnTo>
                    <a:pt x="6" y="3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5" name="Freeform 298"/>
            <p:cNvSpPr>
              <a:spLocks/>
            </p:cNvSpPr>
            <p:nvPr/>
          </p:nvSpPr>
          <p:spPr bwMode="auto">
            <a:xfrm>
              <a:off x="3108" y="2827"/>
              <a:ext cx="76" cy="80"/>
            </a:xfrm>
            <a:custGeom>
              <a:avLst/>
              <a:gdLst>
                <a:gd name="T0" fmla="*/ 0 w 221"/>
                <a:gd name="T1" fmla="*/ 0 h 241"/>
                <a:gd name="T2" fmla="*/ 0 w 221"/>
                <a:gd name="T3" fmla="*/ 0 h 241"/>
                <a:gd name="T4" fmla="*/ 0 w 221"/>
                <a:gd name="T5" fmla="*/ 0 h 241"/>
                <a:gd name="T6" fmla="*/ 0 w 221"/>
                <a:gd name="T7" fmla="*/ 0 h 241"/>
                <a:gd name="T8" fmla="*/ 0 w 221"/>
                <a:gd name="T9" fmla="*/ 0 h 241"/>
                <a:gd name="T10" fmla="*/ 0 w 221"/>
                <a:gd name="T11" fmla="*/ 0 h 241"/>
                <a:gd name="T12" fmla="*/ 0 w 221"/>
                <a:gd name="T13" fmla="*/ 0 h 241"/>
                <a:gd name="T14" fmla="*/ 0 w 221"/>
                <a:gd name="T15" fmla="*/ 0 h 241"/>
                <a:gd name="T16" fmla="*/ 0 w 221"/>
                <a:gd name="T17" fmla="*/ 0 h 241"/>
                <a:gd name="T18" fmla="*/ 0 w 221"/>
                <a:gd name="T19" fmla="*/ 0 h 241"/>
                <a:gd name="T20" fmla="*/ 0 w 221"/>
                <a:gd name="T21" fmla="*/ 0 h 241"/>
                <a:gd name="T22" fmla="*/ 0 w 221"/>
                <a:gd name="T23" fmla="*/ 0 h 241"/>
                <a:gd name="T24" fmla="*/ 0 w 221"/>
                <a:gd name="T25" fmla="*/ 0 h 241"/>
                <a:gd name="T26" fmla="*/ 0 w 221"/>
                <a:gd name="T27" fmla="*/ 0 h 241"/>
                <a:gd name="T28" fmla="*/ 0 w 221"/>
                <a:gd name="T29" fmla="*/ 0 h 241"/>
                <a:gd name="T30" fmla="*/ 0 w 221"/>
                <a:gd name="T31" fmla="*/ 0 h 241"/>
                <a:gd name="T32" fmla="*/ 0 w 221"/>
                <a:gd name="T33" fmla="*/ 0 h 241"/>
                <a:gd name="T34" fmla="*/ 0 w 221"/>
                <a:gd name="T35" fmla="*/ 0 h 241"/>
                <a:gd name="T36" fmla="*/ 0 w 221"/>
                <a:gd name="T37" fmla="*/ 0 h 241"/>
                <a:gd name="T38" fmla="*/ 0 w 221"/>
                <a:gd name="T39" fmla="*/ 0 h 241"/>
                <a:gd name="T40" fmla="*/ 0 w 221"/>
                <a:gd name="T41" fmla="*/ 0 h 241"/>
                <a:gd name="T42" fmla="*/ 0 w 221"/>
                <a:gd name="T43" fmla="*/ 0 h 241"/>
                <a:gd name="T44" fmla="*/ 0 w 221"/>
                <a:gd name="T45" fmla="*/ 0 h 241"/>
                <a:gd name="T46" fmla="*/ 0 w 221"/>
                <a:gd name="T47" fmla="*/ 0 h 241"/>
                <a:gd name="T48" fmla="*/ 0 w 221"/>
                <a:gd name="T49" fmla="*/ 0 h 241"/>
                <a:gd name="T50" fmla="*/ 0 w 221"/>
                <a:gd name="T51" fmla="*/ 0 h 241"/>
                <a:gd name="T52" fmla="*/ 0 w 221"/>
                <a:gd name="T53" fmla="*/ 0 h 241"/>
                <a:gd name="T54" fmla="*/ 0 w 221"/>
                <a:gd name="T55" fmla="*/ 0 h 241"/>
                <a:gd name="T56" fmla="*/ 0 w 221"/>
                <a:gd name="T57" fmla="*/ 0 h 241"/>
                <a:gd name="T58" fmla="*/ 0 w 221"/>
                <a:gd name="T59" fmla="*/ 0 h 241"/>
                <a:gd name="T60" fmla="*/ 0 w 221"/>
                <a:gd name="T61" fmla="*/ 0 h 241"/>
                <a:gd name="T62" fmla="*/ 0 w 221"/>
                <a:gd name="T63" fmla="*/ 0 h 241"/>
                <a:gd name="T64" fmla="*/ 0 w 221"/>
                <a:gd name="T65" fmla="*/ 0 h 241"/>
                <a:gd name="T66" fmla="*/ 0 w 221"/>
                <a:gd name="T67" fmla="*/ 0 h 241"/>
                <a:gd name="T68" fmla="*/ 0 w 221"/>
                <a:gd name="T69" fmla="*/ 0 h 241"/>
                <a:gd name="T70" fmla="*/ 0 w 221"/>
                <a:gd name="T71" fmla="*/ 0 h 241"/>
                <a:gd name="T72" fmla="*/ 0 w 221"/>
                <a:gd name="T73" fmla="*/ 0 h 241"/>
                <a:gd name="T74" fmla="*/ 0 w 221"/>
                <a:gd name="T75" fmla="*/ 0 h 241"/>
                <a:gd name="T76" fmla="*/ 0 w 221"/>
                <a:gd name="T77" fmla="*/ 0 h 241"/>
                <a:gd name="T78" fmla="*/ 0 w 221"/>
                <a:gd name="T79" fmla="*/ 0 h 241"/>
                <a:gd name="T80" fmla="*/ 0 w 221"/>
                <a:gd name="T81" fmla="*/ 0 h 241"/>
                <a:gd name="T82" fmla="*/ 0 w 221"/>
                <a:gd name="T83" fmla="*/ 0 h 241"/>
                <a:gd name="T84" fmla="*/ 0 w 221"/>
                <a:gd name="T85" fmla="*/ 0 h 241"/>
                <a:gd name="T86" fmla="*/ 0 w 221"/>
                <a:gd name="T87" fmla="*/ 0 h 241"/>
                <a:gd name="T88" fmla="*/ 0 w 221"/>
                <a:gd name="T89" fmla="*/ 0 h 241"/>
                <a:gd name="T90" fmla="*/ 0 w 221"/>
                <a:gd name="T91" fmla="*/ 0 h 241"/>
                <a:gd name="T92" fmla="*/ 0 w 221"/>
                <a:gd name="T93" fmla="*/ 0 h 241"/>
                <a:gd name="T94" fmla="*/ 0 w 221"/>
                <a:gd name="T95" fmla="*/ 0 h 241"/>
                <a:gd name="T96" fmla="*/ 0 w 221"/>
                <a:gd name="T97" fmla="*/ 0 h 241"/>
                <a:gd name="T98" fmla="*/ 0 w 221"/>
                <a:gd name="T99" fmla="*/ 0 h 241"/>
                <a:gd name="T100" fmla="*/ 0 w 221"/>
                <a:gd name="T101" fmla="*/ 0 h 241"/>
                <a:gd name="T102" fmla="*/ 0 w 221"/>
                <a:gd name="T103" fmla="*/ 0 h 2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241"/>
                <a:gd name="T158" fmla="*/ 221 w 221"/>
                <a:gd name="T159" fmla="*/ 241 h 2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241">
                  <a:moveTo>
                    <a:pt x="0" y="1"/>
                  </a:moveTo>
                  <a:lnTo>
                    <a:pt x="9" y="9"/>
                  </a:lnTo>
                  <a:lnTo>
                    <a:pt x="20" y="20"/>
                  </a:lnTo>
                  <a:lnTo>
                    <a:pt x="30" y="31"/>
                  </a:lnTo>
                  <a:lnTo>
                    <a:pt x="37" y="39"/>
                  </a:lnTo>
                  <a:lnTo>
                    <a:pt x="32" y="57"/>
                  </a:lnTo>
                  <a:lnTo>
                    <a:pt x="30" y="84"/>
                  </a:lnTo>
                  <a:lnTo>
                    <a:pt x="33" y="110"/>
                  </a:lnTo>
                  <a:lnTo>
                    <a:pt x="41" y="127"/>
                  </a:lnTo>
                  <a:lnTo>
                    <a:pt x="39" y="107"/>
                  </a:lnTo>
                  <a:lnTo>
                    <a:pt x="41" y="85"/>
                  </a:lnTo>
                  <a:lnTo>
                    <a:pt x="43" y="65"/>
                  </a:lnTo>
                  <a:lnTo>
                    <a:pt x="51" y="54"/>
                  </a:lnTo>
                  <a:lnTo>
                    <a:pt x="55" y="51"/>
                  </a:lnTo>
                  <a:lnTo>
                    <a:pt x="58" y="52"/>
                  </a:lnTo>
                  <a:lnTo>
                    <a:pt x="61" y="55"/>
                  </a:lnTo>
                  <a:lnTo>
                    <a:pt x="64" y="60"/>
                  </a:lnTo>
                  <a:lnTo>
                    <a:pt x="72" y="69"/>
                  </a:lnTo>
                  <a:lnTo>
                    <a:pt x="83" y="80"/>
                  </a:lnTo>
                  <a:lnTo>
                    <a:pt x="95" y="92"/>
                  </a:lnTo>
                  <a:lnTo>
                    <a:pt x="101" y="100"/>
                  </a:lnTo>
                  <a:lnTo>
                    <a:pt x="97" y="120"/>
                  </a:lnTo>
                  <a:lnTo>
                    <a:pt x="95" y="142"/>
                  </a:lnTo>
                  <a:lnTo>
                    <a:pt x="97" y="163"/>
                  </a:lnTo>
                  <a:lnTo>
                    <a:pt x="111" y="181"/>
                  </a:lnTo>
                  <a:lnTo>
                    <a:pt x="108" y="161"/>
                  </a:lnTo>
                  <a:lnTo>
                    <a:pt x="107" y="140"/>
                  </a:lnTo>
                  <a:lnTo>
                    <a:pt x="111" y="121"/>
                  </a:lnTo>
                  <a:lnTo>
                    <a:pt x="120" y="110"/>
                  </a:lnTo>
                  <a:lnTo>
                    <a:pt x="128" y="117"/>
                  </a:lnTo>
                  <a:lnTo>
                    <a:pt x="140" y="131"/>
                  </a:lnTo>
                  <a:lnTo>
                    <a:pt x="153" y="147"/>
                  </a:lnTo>
                  <a:lnTo>
                    <a:pt x="167" y="166"/>
                  </a:lnTo>
                  <a:lnTo>
                    <a:pt x="182" y="186"/>
                  </a:lnTo>
                  <a:lnTo>
                    <a:pt x="195" y="205"/>
                  </a:lnTo>
                  <a:lnTo>
                    <a:pt x="205" y="220"/>
                  </a:lnTo>
                  <a:lnTo>
                    <a:pt x="212" y="232"/>
                  </a:lnTo>
                  <a:lnTo>
                    <a:pt x="217" y="240"/>
                  </a:lnTo>
                  <a:lnTo>
                    <a:pt x="220" y="241"/>
                  </a:lnTo>
                  <a:lnTo>
                    <a:pt x="221" y="237"/>
                  </a:lnTo>
                  <a:lnTo>
                    <a:pt x="219" y="227"/>
                  </a:lnTo>
                  <a:lnTo>
                    <a:pt x="215" y="218"/>
                  </a:lnTo>
                  <a:lnTo>
                    <a:pt x="205" y="203"/>
                  </a:lnTo>
                  <a:lnTo>
                    <a:pt x="194" y="185"/>
                  </a:lnTo>
                  <a:lnTo>
                    <a:pt x="180" y="165"/>
                  </a:lnTo>
                  <a:lnTo>
                    <a:pt x="167" y="145"/>
                  </a:lnTo>
                  <a:lnTo>
                    <a:pt x="154" y="126"/>
                  </a:lnTo>
                  <a:lnTo>
                    <a:pt x="142" y="114"/>
                  </a:lnTo>
                  <a:lnTo>
                    <a:pt x="134" y="106"/>
                  </a:lnTo>
                  <a:lnTo>
                    <a:pt x="140" y="101"/>
                  </a:lnTo>
                  <a:lnTo>
                    <a:pt x="146" y="97"/>
                  </a:lnTo>
                  <a:lnTo>
                    <a:pt x="153" y="95"/>
                  </a:lnTo>
                  <a:lnTo>
                    <a:pt x="159" y="92"/>
                  </a:lnTo>
                  <a:lnTo>
                    <a:pt x="166" y="91"/>
                  </a:lnTo>
                  <a:lnTo>
                    <a:pt x="172" y="91"/>
                  </a:lnTo>
                  <a:lnTo>
                    <a:pt x="178" y="94"/>
                  </a:lnTo>
                  <a:lnTo>
                    <a:pt x="184" y="96"/>
                  </a:lnTo>
                  <a:lnTo>
                    <a:pt x="195" y="101"/>
                  </a:lnTo>
                  <a:lnTo>
                    <a:pt x="200" y="104"/>
                  </a:lnTo>
                  <a:lnTo>
                    <a:pt x="201" y="101"/>
                  </a:lnTo>
                  <a:lnTo>
                    <a:pt x="198" y="95"/>
                  </a:lnTo>
                  <a:lnTo>
                    <a:pt x="191" y="90"/>
                  </a:lnTo>
                  <a:lnTo>
                    <a:pt x="183" y="86"/>
                  </a:lnTo>
                  <a:lnTo>
                    <a:pt x="172" y="84"/>
                  </a:lnTo>
                  <a:lnTo>
                    <a:pt x="162" y="81"/>
                  </a:lnTo>
                  <a:lnTo>
                    <a:pt x="150" y="81"/>
                  </a:lnTo>
                  <a:lnTo>
                    <a:pt x="140" y="82"/>
                  </a:lnTo>
                  <a:lnTo>
                    <a:pt x="130" y="86"/>
                  </a:lnTo>
                  <a:lnTo>
                    <a:pt x="122" y="90"/>
                  </a:lnTo>
                  <a:lnTo>
                    <a:pt x="116" y="85"/>
                  </a:lnTo>
                  <a:lnTo>
                    <a:pt x="109" y="80"/>
                  </a:lnTo>
                  <a:lnTo>
                    <a:pt x="103" y="74"/>
                  </a:lnTo>
                  <a:lnTo>
                    <a:pt x="96" y="69"/>
                  </a:lnTo>
                  <a:lnTo>
                    <a:pt x="90" y="62"/>
                  </a:lnTo>
                  <a:lnTo>
                    <a:pt x="84" y="57"/>
                  </a:lnTo>
                  <a:lnTo>
                    <a:pt x="80" y="54"/>
                  </a:lnTo>
                  <a:lnTo>
                    <a:pt x="78" y="51"/>
                  </a:lnTo>
                  <a:lnTo>
                    <a:pt x="82" y="49"/>
                  </a:lnTo>
                  <a:lnTo>
                    <a:pt x="86" y="47"/>
                  </a:lnTo>
                  <a:lnTo>
                    <a:pt x="92" y="45"/>
                  </a:lnTo>
                  <a:lnTo>
                    <a:pt x="97" y="45"/>
                  </a:lnTo>
                  <a:lnTo>
                    <a:pt x="104" y="44"/>
                  </a:lnTo>
                  <a:lnTo>
                    <a:pt x="111" y="44"/>
                  </a:lnTo>
                  <a:lnTo>
                    <a:pt x="117" y="45"/>
                  </a:lnTo>
                  <a:lnTo>
                    <a:pt x="124" y="46"/>
                  </a:lnTo>
                  <a:lnTo>
                    <a:pt x="130" y="46"/>
                  </a:lnTo>
                  <a:lnTo>
                    <a:pt x="132" y="45"/>
                  </a:lnTo>
                  <a:lnTo>
                    <a:pt x="128" y="42"/>
                  </a:lnTo>
                  <a:lnTo>
                    <a:pt x="121" y="40"/>
                  </a:lnTo>
                  <a:lnTo>
                    <a:pt x="116" y="40"/>
                  </a:lnTo>
                  <a:lnTo>
                    <a:pt x="109" y="39"/>
                  </a:lnTo>
                  <a:lnTo>
                    <a:pt x="100" y="37"/>
                  </a:lnTo>
                  <a:lnTo>
                    <a:pt x="92" y="36"/>
                  </a:lnTo>
                  <a:lnTo>
                    <a:pt x="83" y="36"/>
                  </a:lnTo>
                  <a:lnTo>
                    <a:pt x="75" y="35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54" y="35"/>
                  </a:lnTo>
                  <a:lnTo>
                    <a:pt x="46" y="30"/>
                  </a:lnTo>
                  <a:lnTo>
                    <a:pt x="38" y="24"/>
                  </a:lnTo>
                  <a:lnTo>
                    <a:pt x="29" y="16"/>
                  </a:lnTo>
                  <a:lnTo>
                    <a:pt x="21" y="9"/>
                  </a:lnTo>
                  <a:lnTo>
                    <a:pt x="13" y="4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6" name="Freeform 299"/>
            <p:cNvSpPr>
              <a:spLocks/>
            </p:cNvSpPr>
            <p:nvPr/>
          </p:nvSpPr>
          <p:spPr bwMode="auto">
            <a:xfrm>
              <a:off x="3042" y="2835"/>
              <a:ext cx="58" cy="92"/>
            </a:xfrm>
            <a:custGeom>
              <a:avLst/>
              <a:gdLst>
                <a:gd name="T0" fmla="*/ 0 w 167"/>
                <a:gd name="T1" fmla="*/ 0 h 276"/>
                <a:gd name="T2" fmla="*/ 0 w 167"/>
                <a:gd name="T3" fmla="*/ 0 h 276"/>
                <a:gd name="T4" fmla="*/ 0 w 167"/>
                <a:gd name="T5" fmla="*/ 0 h 276"/>
                <a:gd name="T6" fmla="*/ 0 w 167"/>
                <a:gd name="T7" fmla="*/ 0 h 276"/>
                <a:gd name="T8" fmla="*/ 0 w 167"/>
                <a:gd name="T9" fmla="*/ 0 h 276"/>
                <a:gd name="T10" fmla="*/ 0 w 167"/>
                <a:gd name="T11" fmla="*/ 0 h 276"/>
                <a:gd name="T12" fmla="*/ 0 w 167"/>
                <a:gd name="T13" fmla="*/ 0 h 276"/>
                <a:gd name="T14" fmla="*/ 0 w 167"/>
                <a:gd name="T15" fmla="*/ 0 h 276"/>
                <a:gd name="T16" fmla="*/ 0 w 167"/>
                <a:gd name="T17" fmla="*/ 0 h 276"/>
                <a:gd name="T18" fmla="*/ 0 w 167"/>
                <a:gd name="T19" fmla="*/ 0 h 276"/>
                <a:gd name="T20" fmla="*/ 0 w 167"/>
                <a:gd name="T21" fmla="*/ 0 h 276"/>
                <a:gd name="T22" fmla="*/ 0 w 167"/>
                <a:gd name="T23" fmla="*/ 0 h 276"/>
                <a:gd name="T24" fmla="*/ 0 w 167"/>
                <a:gd name="T25" fmla="*/ 0 h 276"/>
                <a:gd name="T26" fmla="*/ 0 w 167"/>
                <a:gd name="T27" fmla="*/ 0 h 276"/>
                <a:gd name="T28" fmla="*/ 0 w 167"/>
                <a:gd name="T29" fmla="*/ 0 h 276"/>
                <a:gd name="T30" fmla="*/ 0 w 167"/>
                <a:gd name="T31" fmla="*/ 0 h 276"/>
                <a:gd name="T32" fmla="*/ 0 w 167"/>
                <a:gd name="T33" fmla="*/ 0 h 276"/>
                <a:gd name="T34" fmla="*/ 0 w 167"/>
                <a:gd name="T35" fmla="*/ 0 h 276"/>
                <a:gd name="T36" fmla="*/ 0 w 167"/>
                <a:gd name="T37" fmla="*/ 0 h 276"/>
                <a:gd name="T38" fmla="*/ 0 w 167"/>
                <a:gd name="T39" fmla="*/ 0 h 276"/>
                <a:gd name="T40" fmla="*/ 0 w 167"/>
                <a:gd name="T41" fmla="*/ 0 h 276"/>
                <a:gd name="T42" fmla="*/ 0 w 167"/>
                <a:gd name="T43" fmla="*/ 0 h 276"/>
                <a:gd name="T44" fmla="*/ 0 w 167"/>
                <a:gd name="T45" fmla="*/ 0 h 276"/>
                <a:gd name="T46" fmla="*/ 0 w 167"/>
                <a:gd name="T47" fmla="*/ 0 h 276"/>
                <a:gd name="T48" fmla="*/ 0 w 167"/>
                <a:gd name="T49" fmla="*/ 0 h 276"/>
                <a:gd name="T50" fmla="*/ 0 w 167"/>
                <a:gd name="T51" fmla="*/ 0 h 276"/>
                <a:gd name="T52" fmla="*/ 0 w 167"/>
                <a:gd name="T53" fmla="*/ 0 h 276"/>
                <a:gd name="T54" fmla="*/ 0 w 167"/>
                <a:gd name="T55" fmla="*/ 0 h 276"/>
                <a:gd name="T56" fmla="*/ 0 w 167"/>
                <a:gd name="T57" fmla="*/ 0 h 276"/>
                <a:gd name="T58" fmla="*/ 0 w 167"/>
                <a:gd name="T59" fmla="*/ 0 h 276"/>
                <a:gd name="T60" fmla="*/ 0 w 167"/>
                <a:gd name="T61" fmla="*/ 0 h 276"/>
                <a:gd name="T62" fmla="*/ 0 w 167"/>
                <a:gd name="T63" fmla="*/ 0 h 276"/>
                <a:gd name="T64" fmla="*/ 0 w 167"/>
                <a:gd name="T65" fmla="*/ 0 h 276"/>
                <a:gd name="T66" fmla="*/ 0 w 167"/>
                <a:gd name="T67" fmla="*/ 0 h 276"/>
                <a:gd name="T68" fmla="*/ 0 w 167"/>
                <a:gd name="T69" fmla="*/ 0 h 276"/>
                <a:gd name="T70" fmla="*/ 0 w 167"/>
                <a:gd name="T71" fmla="*/ 0 h 276"/>
                <a:gd name="T72" fmla="*/ 0 w 167"/>
                <a:gd name="T73" fmla="*/ 0 h 276"/>
                <a:gd name="T74" fmla="*/ 0 w 167"/>
                <a:gd name="T75" fmla="*/ 0 h 276"/>
                <a:gd name="T76" fmla="*/ 0 w 167"/>
                <a:gd name="T77" fmla="*/ 0 h 276"/>
                <a:gd name="T78" fmla="*/ 0 w 167"/>
                <a:gd name="T79" fmla="*/ 0 h 276"/>
                <a:gd name="T80" fmla="*/ 0 w 167"/>
                <a:gd name="T81" fmla="*/ 0 h 276"/>
                <a:gd name="T82" fmla="*/ 0 w 167"/>
                <a:gd name="T83" fmla="*/ 0 h 276"/>
                <a:gd name="T84" fmla="*/ 0 w 167"/>
                <a:gd name="T85" fmla="*/ 0 h 276"/>
                <a:gd name="T86" fmla="*/ 0 w 167"/>
                <a:gd name="T87" fmla="*/ 0 h 276"/>
                <a:gd name="T88" fmla="*/ 0 w 167"/>
                <a:gd name="T89" fmla="*/ 0 h 276"/>
                <a:gd name="T90" fmla="*/ 0 w 167"/>
                <a:gd name="T91" fmla="*/ 0 h 276"/>
                <a:gd name="T92" fmla="*/ 0 w 167"/>
                <a:gd name="T93" fmla="*/ 0 h 276"/>
                <a:gd name="T94" fmla="*/ 0 w 167"/>
                <a:gd name="T95" fmla="*/ 0 h 276"/>
                <a:gd name="T96" fmla="*/ 0 w 167"/>
                <a:gd name="T97" fmla="*/ 0 h 276"/>
                <a:gd name="T98" fmla="*/ 0 w 167"/>
                <a:gd name="T99" fmla="*/ 0 h 276"/>
                <a:gd name="T100" fmla="*/ 0 w 167"/>
                <a:gd name="T101" fmla="*/ 0 h 276"/>
                <a:gd name="T102" fmla="*/ 0 w 167"/>
                <a:gd name="T103" fmla="*/ 0 h 276"/>
                <a:gd name="T104" fmla="*/ 0 w 167"/>
                <a:gd name="T105" fmla="*/ 0 h 2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7"/>
                <a:gd name="T160" fmla="*/ 0 h 276"/>
                <a:gd name="T161" fmla="*/ 167 w 167"/>
                <a:gd name="T162" fmla="*/ 276 h 2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7" h="276">
                  <a:moveTo>
                    <a:pt x="111" y="13"/>
                  </a:moveTo>
                  <a:lnTo>
                    <a:pt x="109" y="24"/>
                  </a:lnTo>
                  <a:lnTo>
                    <a:pt x="108" y="33"/>
                  </a:lnTo>
                  <a:lnTo>
                    <a:pt x="105" y="41"/>
                  </a:lnTo>
                  <a:lnTo>
                    <a:pt x="101" y="46"/>
                  </a:lnTo>
                  <a:lnTo>
                    <a:pt x="92" y="51"/>
                  </a:lnTo>
                  <a:lnTo>
                    <a:pt x="80" y="56"/>
                  </a:lnTo>
                  <a:lnTo>
                    <a:pt x="67" y="62"/>
                  </a:lnTo>
                  <a:lnTo>
                    <a:pt x="53" y="68"/>
                  </a:lnTo>
                  <a:lnTo>
                    <a:pt x="40" y="76"/>
                  </a:lnTo>
                  <a:lnTo>
                    <a:pt x="29" y="83"/>
                  </a:lnTo>
                  <a:lnTo>
                    <a:pt x="21" y="89"/>
                  </a:lnTo>
                  <a:lnTo>
                    <a:pt x="17" y="97"/>
                  </a:lnTo>
                  <a:lnTo>
                    <a:pt x="17" y="102"/>
                  </a:lnTo>
                  <a:lnTo>
                    <a:pt x="18" y="103"/>
                  </a:lnTo>
                  <a:lnTo>
                    <a:pt x="21" y="103"/>
                  </a:lnTo>
                  <a:lnTo>
                    <a:pt x="25" y="99"/>
                  </a:lnTo>
                  <a:lnTo>
                    <a:pt x="30" y="93"/>
                  </a:lnTo>
                  <a:lnTo>
                    <a:pt x="38" y="88"/>
                  </a:lnTo>
                  <a:lnTo>
                    <a:pt x="46" y="82"/>
                  </a:lnTo>
                  <a:lnTo>
                    <a:pt x="55" y="78"/>
                  </a:lnTo>
                  <a:lnTo>
                    <a:pt x="65" y="73"/>
                  </a:lnTo>
                  <a:lnTo>
                    <a:pt x="75" y="71"/>
                  </a:lnTo>
                  <a:lnTo>
                    <a:pt x="84" y="69"/>
                  </a:lnTo>
                  <a:lnTo>
                    <a:pt x="94" y="68"/>
                  </a:lnTo>
                  <a:lnTo>
                    <a:pt x="91" y="83"/>
                  </a:lnTo>
                  <a:lnTo>
                    <a:pt x="87" y="96"/>
                  </a:lnTo>
                  <a:lnTo>
                    <a:pt x="84" y="107"/>
                  </a:lnTo>
                  <a:lnTo>
                    <a:pt x="80" y="114"/>
                  </a:lnTo>
                  <a:lnTo>
                    <a:pt x="67" y="117"/>
                  </a:lnTo>
                  <a:lnTo>
                    <a:pt x="54" y="120"/>
                  </a:lnTo>
                  <a:lnTo>
                    <a:pt x="42" y="125"/>
                  </a:lnTo>
                  <a:lnTo>
                    <a:pt x="32" y="132"/>
                  </a:lnTo>
                  <a:lnTo>
                    <a:pt x="22" y="138"/>
                  </a:lnTo>
                  <a:lnTo>
                    <a:pt x="16" y="145"/>
                  </a:lnTo>
                  <a:lnTo>
                    <a:pt x="11" y="153"/>
                  </a:lnTo>
                  <a:lnTo>
                    <a:pt x="9" y="162"/>
                  </a:lnTo>
                  <a:lnTo>
                    <a:pt x="11" y="167"/>
                  </a:lnTo>
                  <a:lnTo>
                    <a:pt x="12" y="167"/>
                  </a:lnTo>
                  <a:lnTo>
                    <a:pt x="15" y="164"/>
                  </a:lnTo>
                  <a:lnTo>
                    <a:pt x="17" y="158"/>
                  </a:lnTo>
                  <a:lnTo>
                    <a:pt x="20" y="154"/>
                  </a:lnTo>
                  <a:lnTo>
                    <a:pt x="26" y="150"/>
                  </a:lnTo>
                  <a:lnTo>
                    <a:pt x="34" y="145"/>
                  </a:lnTo>
                  <a:lnTo>
                    <a:pt x="43" y="140"/>
                  </a:lnTo>
                  <a:lnTo>
                    <a:pt x="54" y="135"/>
                  </a:lnTo>
                  <a:lnTo>
                    <a:pt x="63" y="132"/>
                  </a:lnTo>
                  <a:lnTo>
                    <a:pt x="74" y="129"/>
                  </a:lnTo>
                  <a:lnTo>
                    <a:pt x="82" y="129"/>
                  </a:lnTo>
                  <a:lnTo>
                    <a:pt x="80" y="144"/>
                  </a:lnTo>
                  <a:lnTo>
                    <a:pt x="78" y="158"/>
                  </a:lnTo>
                  <a:lnTo>
                    <a:pt x="74" y="169"/>
                  </a:lnTo>
                  <a:lnTo>
                    <a:pt x="70" y="177"/>
                  </a:lnTo>
                  <a:lnTo>
                    <a:pt x="59" y="180"/>
                  </a:lnTo>
                  <a:lnTo>
                    <a:pt x="50" y="184"/>
                  </a:lnTo>
                  <a:lnTo>
                    <a:pt x="40" y="189"/>
                  </a:lnTo>
                  <a:lnTo>
                    <a:pt x="32" y="194"/>
                  </a:lnTo>
                  <a:lnTo>
                    <a:pt x="25" y="199"/>
                  </a:lnTo>
                  <a:lnTo>
                    <a:pt x="18" y="207"/>
                  </a:lnTo>
                  <a:lnTo>
                    <a:pt x="15" y="214"/>
                  </a:lnTo>
                  <a:lnTo>
                    <a:pt x="13" y="223"/>
                  </a:lnTo>
                  <a:lnTo>
                    <a:pt x="18" y="217"/>
                  </a:lnTo>
                  <a:lnTo>
                    <a:pt x="25" y="212"/>
                  </a:lnTo>
                  <a:lnTo>
                    <a:pt x="33" y="205"/>
                  </a:lnTo>
                  <a:lnTo>
                    <a:pt x="40" y="200"/>
                  </a:lnTo>
                  <a:lnTo>
                    <a:pt x="47" y="197"/>
                  </a:lnTo>
                  <a:lnTo>
                    <a:pt x="54" y="193"/>
                  </a:lnTo>
                  <a:lnTo>
                    <a:pt x="59" y="190"/>
                  </a:lnTo>
                  <a:lnTo>
                    <a:pt x="65" y="189"/>
                  </a:lnTo>
                  <a:lnTo>
                    <a:pt x="63" y="197"/>
                  </a:lnTo>
                  <a:lnTo>
                    <a:pt x="59" y="207"/>
                  </a:lnTo>
                  <a:lnTo>
                    <a:pt x="53" y="218"/>
                  </a:lnTo>
                  <a:lnTo>
                    <a:pt x="46" y="231"/>
                  </a:lnTo>
                  <a:lnTo>
                    <a:pt x="37" y="244"/>
                  </a:lnTo>
                  <a:lnTo>
                    <a:pt x="28" y="255"/>
                  </a:lnTo>
                  <a:lnTo>
                    <a:pt x="17" y="264"/>
                  </a:lnTo>
                  <a:lnTo>
                    <a:pt x="7" y="270"/>
                  </a:lnTo>
                  <a:lnTo>
                    <a:pt x="1" y="273"/>
                  </a:lnTo>
                  <a:lnTo>
                    <a:pt x="0" y="275"/>
                  </a:lnTo>
                  <a:lnTo>
                    <a:pt x="1" y="276"/>
                  </a:lnTo>
                  <a:lnTo>
                    <a:pt x="9" y="275"/>
                  </a:lnTo>
                  <a:lnTo>
                    <a:pt x="16" y="273"/>
                  </a:lnTo>
                  <a:lnTo>
                    <a:pt x="24" y="266"/>
                  </a:lnTo>
                  <a:lnTo>
                    <a:pt x="34" y="259"/>
                  </a:lnTo>
                  <a:lnTo>
                    <a:pt x="46" y="248"/>
                  </a:lnTo>
                  <a:lnTo>
                    <a:pt x="57" y="235"/>
                  </a:lnTo>
                  <a:lnTo>
                    <a:pt x="66" y="220"/>
                  </a:lnTo>
                  <a:lnTo>
                    <a:pt x="74" y="205"/>
                  </a:lnTo>
                  <a:lnTo>
                    <a:pt x="79" y="188"/>
                  </a:lnTo>
                  <a:lnTo>
                    <a:pt x="90" y="193"/>
                  </a:lnTo>
                  <a:lnTo>
                    <a:pt x="100" y="202"/>
                  </a:lnTo>
                  <a:lnTo>
                    <a:pt x="107" y="212"/>
                  </a:lnTo>
                  <a:lnTo>
                    <a:pt x="107" y="221"/>
                  </a:lnTo>
                  <a:lnTo>
                    <a:pt x="104" y="231"/>
                  </a:lnTo>
                  <a:lnTo>
                    <a:pt x="103" y="238"/>
                  </a:lnTo>
                  <a:lnTo>
                    <a:pt x="105" y="239"/>
                  </a:lnTo>
                  <a:lnTo>
                    <a:pt x="111" y="235"/>
                  </a:lnTo>
                  <a:lnTo>
                    <a:pt x="115" y="229"/>
                  </a:lnTo>
                  <a:lnTo>
                    <a:pt x="117" y="224"/>
                  </a:lnTo>
                  <a:lnTo>
                    <a:pt x="117" y="220"/>
                  </a:lnTo>
                  <a:lnTo>
                    <a:pt x="116" y="214"/>
                  </a:lnTo>
                  <a:lnTo>
                    <a:pt x="111" y="202"/>
                  </a:lnTo>
                  <a:lnTo>
                    <a:pt x="104" y="190"/>
                  </a:lnTo>
                  <a:lnTo>
                    <a:pt x="97" y="183"/>
                  </a:lnTo>
                  <a:lnTo>
                    <a:pt x="92" y="178"/>
                  </a:lnTo>
                  <a:lnTo>
                    <a:pt x="95" y="165"/>
                  </a:lnTo>
                  <a:lnTo>
                    <a:pt x="97" y="149"/>
                  </a:lnTo>
                  <a:lnTo>
                    <a:pt x="100" y="135"/>
                  </a:lnTo>
                  <a:lnTo>
                    <a:pt x="101" y="124"/>
                  </a:lnTo>
                  <a:lnTo>
                    <a:pt x="103" y="120"/>
                  </a:lnTo>
                  <a:lnTo>
                    <a:pt x="105" y="119"/>
                  </a:lnTo>
                  <a:lnTo>
                    <a:pt x="111" y="120"/>
                  </a:lnTo>
                  <a:lnTo>
                    <a:pt x="119" y="124"/>
                  </a:lnTo>
                  <a:lnTo>
                    <a:pt x="128" y="130"/>
                  </a:lnTo>
                  <a:lnTo>
                    <a:pt x="138" y="139"/>
                  </a:lnTo>
                  <a:lnTo>
                    <a:pt x="146" y="153"/>
                  </a:lnTo>
                  <a:lnTo>
                    <a:pt x="150" y="170"/>
                  </a:lnTo>
                  <a:lnTo>
                    <a:pt x="151" y="178"/>
                  </a:lnTo>
                  <a:lnTo>
                    <a:pt x="153" y="179"/>
                  </a:lnTo>
                  <a:lnTo>
                    <a:pt x="154" y="177"/>
                  </a:lnTo>
                  <a:lnTo>
                    <a:pt x="155" y="169"/>
                  </a:lnTo>
                  <a:lnTo>
                    <a:pt x="155" y="163"/>
                  </a:lnTo>
                  <a:lnTo>
                    <a:pt x="153" y="154"/>
                  </a:lnTo>
                  <a:lnTo>
                    <a:pt x="150" y="144"/>
                  </a:lnTo>
                  <a:lnTo>
                    <a:pt x="145" y="133"/>
                  </a:lnTo>
                  <a:lnTo>
                    <a:pt x="138" y="123"/>
                  </a:lnTo>
                  <a:lnTo>
                    <a:pt x="129" y="115"/>
                  </a:lnTo>
                  <a:lnTo>
                    <a:pt x="119" y="108"/>
                  </a:lnTo>
                  <a:lnTo>
                    <a:pt x="104" y="104"/>
                  </a:lnTo>
                  <a:lnTo>
                    <a:pt x="108" y="96"/>
                  </a:lnTo>
                  <a:lnTo>
                    <a:pt x="112" y="84"/>
                  </a:lnTo>
                  <a:lnTo>
                    <a:pt x="115" y="74"/>
                  </a:lnTo>
                  <a:lnTo>
                    <a:pt x="115" y="67"/>
                  </a:lnTo>
                  <a:lnTo>
                    <a:pt x="121" y="68"/>
                  </a:lnTo>
                  <a:lnTo>
                    <a:pt x="129" y="71"/>
                  </a:lnTo>
                  <a:lnTo>
                    <a:pt x="136" y="73"/>
                  </a:lnTo>
                  <a:lnTo>
                    <a:pt x="144" y="76"/>
                  </a:lnTo>
                  <a:lnTo>
                    <a:pt x="149" y="81"/>
                  </a:lnTo>
                  <a:lnTo>
                    <a:pt x="154" y="86"/>
                  </a:lnTo>
                  <a:lnTo>
                    <a:pt x="158" y="92"/>
                  </a:lnTo>
                  <a:lnTo>
                    <a:pt x="161" y="99"/>
                  </a:lnTo>
                  <a:lnTo>
                    <a:pt x="163" y="107"/>
                  </a:lnTo>
                  <a:lnTo>
                    <a:pt x="166" y="108"/>
                  </a:lnTo>
                  <a:lnTo>
                    <a:pt x="167" y="104"/>
                  </a:lnTo>
                  <a:lnTo>
                    <a:pt x="167" y="96"/>
                  </a:lnTo>
                  <a:lnTo>
                    <a:pt x="166" y="89"/>
                  </a:lnTo>
                  <a:lnTo>
                    <a:pt x="162" y="83"/>
                  </a:lnTo>
                  <a:lnTo>
                    <a:pt x="157" y="76"/>
                  </a:lnTo>
                  <a:lnTo>
                    <a:pt x="151" y="68"/>
                  </a:lnTo>
                  <a:lnTo>
                    <a:pt x="145" y="62"/>
                  </a:lnTo>
                  <a:lnTo>
                    <a:pt x="138" y="56"/>
                  </a:lnTo>
                  <a:lnTo>
                    <a:pt x="130" y="52"/>
                  </a:lnTo>
                  <a:lnTo>
                    <a:pt x="124" y="49"/>
                  </a:lnTo>
                  <a:lnTo>
                    <a:pt x="124" y="37"/>
                  </a:lnTo>
                  <a:lnTo>
                    <a:pt x="124" y="26"/>
                  </a:lnTo>
                  <a:lnTo>
                    <a:pt x="124" y="16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3" y="6"/>
                  </a:lnTo>
                  <a:lnTo>
                    <a:pt x="111" y="1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7" name="Freeform 300"/>
            <p:cNvSpPr>
              <a:spLocks/>
            </p:cNvSpPr>
            <p:nvPr/>
          </p:nvSpPr>
          <p:spPr bwMode="auto">
            <a:xfrm>
              <a:off x="2979" y="2813"/>
              <a:ext cx="92" cy="48"/>
            </a:xfrm>
            <a:custGeom>
              <a:avLst/>
              <a:gdLst>
                <a:gd name="T0" fmla="*/ 0 w 267"/>
                <a:gd name="T1" fmla="*/ 0 h 142"/>
                <a:gd name="T2" fmla="*/ 0 w 267"/>
                <a:gd name="T3" fmla="*/ 0 h 142"/>
                <a:gd name="T4" fmla="*/ 0 w 267"/>
                <a:gd name="T5" fmla="*/ 0 h 142"/>
                <a:gd name="T6" fmla="*/ 0 w 267"/>
                <a:gd name="T7" fmla="*/ 0 h 142"/>
                <a:gd name="T8" fmla="*/ 0 w 267"/>
                <a:gd name="T9" fmla="*/ 0 h 142"/>
                <a:gd name="T10" fmla="*/ 0 w 267"/>
                <a:gd name="T11" fmla="*/ 0 h 142"/>
                <a:gd name="T12" fmla="*/ 0 w 267"/>
                <a:gd name="T13" fmla="*/ 0 h 142"/>
                <a:gd name="T14" fmla="*/ 0 w 267"/>
                <a:gd name="T15" fmla="*/ 0 h 142"/>
                <a:gd name="T16" fmla="*/ 0 w 267"/>
                <a:gd name="T17" fmla="*/ 0 h 142"/>
                <a:gd name="T18" fmla="*/ 0 w 267"/>
                <a:gd name="T19" fmla="*/ 0 h 142"/>
                <a:gd name="T20" fmla="*/ 0 w 267"/>
                <a:gd name="T21" fmla="*/ 0 h 142"/>
                <a:gd name="T22" fmla="*/ 0 w 267"/>
                <a:gd name="T23" fmla="*/ 0 h 142"/>
                <a:gd name="T24" fmla="*/ 0 w 267"/>
                <a:gd name="T25" fmla="*/ 0 h 142"/>
                <a:gd name="T26" fmla="*/ 0 w 267"/>
                <a:gd name="T27" fmla="*/ 0 h 142"/>
                <a:gd name="T28" fmla="*/ 0 w 267"/>
                <a:gd name="T29" fmla="*/ 0 h 142"/>
                <a:gd name="T30" fmla="*/ 0 w 267"/>
                <a:gd name="T31" fmla="*/ 0 h 142"/>
                <a:gd name="T32" fmla="*/ 0 w 267"/>
                <a:gd name="T33" fmla="*/ 0 h 142"/>
                <a:gd name="T34" fmla="*/ 0 w 267"/>
                <a:gd name="T35" fmla="*/ 0 h 142"/>
                <a:gd name="T36" fmla="*/ 0 w 267"/>
                <a:gd name="T37" fmla="*/ 0 h 142"/>
                <a:gd name="T38" fmla="*/ 0 w 267"/>
                <a:gd name="T39" fmla="*/ 0 h 142"/>
                <a:gd name="T40" fmla="*/ 0 w 267"/>
                <a:gd name="T41" fmla="*/ 0 h 142"/>
                <a:gd name="T42" fmla="*/ 0 w 267"/>
                <a:gd name="T43" fmla="*/ 0 h 142"/>
                <a:gd name="T44" fmla="*/ 0 w 267"/>
                <a:gd name="T45" fmla="*/ 0 h 142"/>
                <a:gd name="T46" fmla="*/ 0 w 267"/>
                <a:gd name="T47" fmla="*/ 0 h 142"/>
                <a:gd name="T48" fmla="*/ 0 w 267"/>
                <a:gd name="T49" fmla="*/ 0 h 142"/>
                <a:gd name="T50" fmla="*/ 0 w 267"/>
                <a:gd name="T51" fmla="*/ 0 h 142"/>
                <a:gd name="T52" fmla="*/ 0 w 267"/>
                <a:gd name="T53" fmla="*/ 0 h 142"/>
                <a:gd name="T54" fmla="*/ 0 w 267"/>
                <a:gd name="T55" fmla="*/ 0 h 142"/>
                <a:gd name="T56" fmla="*/ 0 w 267"/>
                <a:gd name="T57" fmla="*/ 0 h 142"/>
                <a:gd name="T58" fmla="*/ 0 w 267"/>
                <a:gd name="T59" fmla="*/ 0 h 142"/>
                <a:gd name="T60" fmla="*/ 0 w 267"/>
                <a:gd name="T61" fmla="*/ 0 h 142"/>
                <a:gd name="T62" fmla="*/ 0 w 267"/>
                <a:gd name="T63" fmla="*/ 0 h 142"/>
                <a:gd name="T64" fmla="*/ 0 w 267"/>
                <a:gd name="T65" fmla="*/ 0 h 142"/>
                <a:gd name="T66" fmla="*/ 0 w 267"/>
                <a:gd name="T67" fmla="*/ 0 h 142"/>
                <a:gd name="T68" fmla="*/ 0 w 267"/>
                <a:gd name="T69" fmla="*/ 0 h 142"/>
                <a:gd name="T70" fmla="*/ 0 w 267"/>
                <a:gd name="T71" fmla="*/ 0 h 142"/>
                <a:gd name="T72" fmla="*/ 0 w 267"/>
                <a:gd name="T73" fmla="*/ 0 h 142"/>
                <a:gd name="T74" fmla="*/ 0 w 267"/>
                <a:gd name="T75" fmla="*/ 0 h 142"/>
                <a:gd name="T76" fmla="*/ 0 w 267"/>
                <a:gd name="T77" fmla="*/ 0 h 142"/>
                <a:gd name="T78" fmla="*/ 0 w 267"/>
                <a:gd name="T79" fmla="*/ 0 h 142"/>
                <a:gd name="T80" fmla="*/ 0 w 267"/>
                <a:gd name="T81" fmla="*/ 0 h 142"/>
                <a:gd name="T82" fmla="*/ 0 w 267"/>
                <a:gd name="T83" fmla="*/ 0 h 142"/>
                <a:gd name="T84" fmla="*/ 0 w 267"/>
                <a:gd name="T85" fmla="*/ 0 h 142"/>
                <a:gd name="T86" fmla="*/ 0 w 267"/>
                <a:gd name="T87" fmla="*/ 0 h 142"/>
                <a:gd name="T88" fmla="*/ 0 w 267"/>
                <a:gd name="T89" fmla="*/ 0 h 142"/>
                <a:gd name="T90" fmla="*/ 0 w 267"/>
                <a:gd name="T91" fmla="*/ 0 h 142"/>
                <a:gd name="T92" fmla="*/ 0 w 267"/>
                <a:gd name="T93" fmla="*/ 0 h 142"/>
                <a:gd name="T94" fmla="*/ 0 w 267"/>
                <a:gd name="T95" fmla="*/ 0 h 142"/>
                <a:gd name="T96" fmla="*/ 0 w 267"/>
                <a:gd name="T97" fmla="*/ 0 h 142"/>
                <a:gd name="T98" fmla="*/ 0 w 267"/>
                <a:gd name="T99" fmla="*/ 0 h 142"/>
                <a:gd name="T100" fmla="*/ 0 w 267"/>
                <a:gd name="T101" fmla="*/ 0 h 142"/>
                <a:gd name="T102" fmla="*/ 0 w 267"/>
                <a:gd name="T103" fmla="*/ 0 h 142"/>
                <a:gd name="T104" fmla="*/ 0 w 267"/>
                <a:gd name="T105" fmla="*/ 0 h 142"/>
                <a:gd name="T106" fmla="*/ 0 w 267"/>
                <a:gd name="T107" fmla="*/ 0 h 142"/>
                <a:gd name="T108" fmla="*/ 0 w 267"/>
                <a:gd name="T109" fmla="*/ 0 h 142"/>
                <a:gd name="T110" fmla="*/ 0 w 267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7"/>
                <a:gd name="T169" fmla="*/ 0 h 142"/>
                <a:gd name="T170" fmla="*/ 267 w 267"/>
                <a:gd name="T171" fmla="*/ 142 h 1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7" h="142">
                  <a:moveTo>
                    <a:pt x="238" y="4"/>
                  </a:moveTo>
                  <a:lnTo>
                    <a:pt x="230" y="6"/>
                  </a:lnTo>
                  <a:lnTo>
                    <a:pt x="220" y="10"/>
                  </a:lnTo>
                  <a:lnTo>
                    <a:pt x="206" y="15"/>
                  </a:lnTo>
                  <a:lnTo>
                    <a:pt x="193" y="20"/>
                  </a:lnTo>
                  <a:lnTo>
                    <a:pt x="181" y="25"/>
                  </a:lnTo>
                  <a:lnTo>
                    <a:pt x="170" y="30"/>
                  </a:lnTo>
                  <a:lnTo>
                    <a:pt x="162" y="35"/>
                  </a:lnTo>
                  <a:lnTo>
                    <a:pt x="158" y="37"/>
                  </a:lnTo>
                  <a:lnTo>
                    <a:pt x="152" y="32"/>
                  </a:lnTo>
                  <a:lnTo>
                    <a:pt x="145" y="30"/>
                  </a:lnTo>
                  <a:lnTo>
                    <a:pt x="137" y="26"/>
                  </a:lnTo>
                  <a:lnTo>
                    <a:pt x="127" y="24"/>
                  </a:lnTo>
                  <a:lnTo>
                    <a:pt x="118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2" y="26"/>
                  </a:lnTo>
                  <a:lnTo>
                    <a:pt x="87" y="29"/>
                  </a:lnTo>
                  <a:lnTo>
                    <a:pt x="88" y="30"/>
                  </a:lnTo>
                  <a:lnTo>
                    <a:pt x="92" y="31"/>
                  </a:lnTo>
                  <a:lnTo>
                    <a:pt x="98" y="31"/>
                  </a:lnTo>
                  <a:lnTo>
                    <a:pt x="104" y="31"/>
                  </a:lnTo>
                  <a:lnTo>
                    <a:pt x="109" y="32"/>
                  </a:lnTo>
                  <a:lnTo>
                    <a:pt x="117" y="35"/>
                  </a:lnTo>
                  <a:lnTo>
                    <a:pt x="123" y="37"/>
                  </a:lnTo>
                  <a:lnTo>
                    <a:pt x="131" y="41"/>
                  </a:lnTo>
                  <a:lnTo>
                    <a:pt x="137" y="44"/>
                  </a:lnTo>
                  <a:lnTo>
                    <a:pt x="142" y="47"/>
                  </a:lnTo>
                  <a:lnTo>
                    <a:pt x="145" y="50"/>
                  </a:lnTo>
                  <a:lnTo>
                    <a:pt x="139" y="55"/>
                  </a:lnTo>
                  <a:lnTo>
                    <a:pt x="133" y="62"/>
                  </a:lnTo>
                  <a:lnTo>
                    <a:pt x="125" y="68"/>
                  </a:lnTo>
                  <a:lnTo>
                    <a:pt x="118" y="72"/>
                  </a:lnTo>
                  <a:lnTo>
                    <a:pt x="109" y="70"/>
                  </a:lnTo>
                  <a:lnTo>
                    <a:pt x="98" y="68"/>
                  </a:lnTo>
                  <a:lnTo>
                    <a:pt x="87" y="66"/>
                  </a:lnTo>
                  <a:lnTo>
                    <a:pt x="73" y="65"/>
                  </a:lnTo>
                  <a:lnTo>
                    <a:pt x="62" y="65"/>
                  </a:lnTo>
                  <a:lnTo>
                    <a:pt x="51" y="65"/>
                  </a:lnTo>
                  <a:lnTo>
                    <a:pt x="42" y="65"/>
                  </a:lnTo>
                  <a:lnTo>
                    <a:pt x="35" y="67"/>
                  </a:lnTo>
                  <a:lnTo>
                    <a:pt x="42" y="67"/>
                  </a:lnTo>
                  <a:lnTo>
                    <a:pt x="50" y="68"/>
                  </a:lnTo>
                  <a:lnTo>
                    <a:pt x="58" y="70"/>
                  </a:lnTo>
                  <a:lnTo>
                    <a:pt x="68" y="71"/>
                  </a:lnTo>
                  <a:lnTo>
                    <a:pt x="77" y="73"/>
                  </a:lnTo>
                  <a:lnTo>
                    <a:pt x="85" y="75"/>
                  </a:lnTo>
                  <a:lnTo>
                    <a:pt x="93" y="78"/>
                  </a:lnTo>
                  <a:lnTo>
                    <a:pt x="100" y="81"/>
                  </a:lnTo>
                  <a:lnTo>
                    <a:pt x="91" y="90"/>
                  </a:lnTo>
                  <a:lnTo>
                    <a:pt x="80" y="97"/>
                  </a:lnTo>
                  <a:lnTo>
                    <a:pt x="68" y="102"/>
                  </a:lnTo>
                  <a:lnTo>
                    <a:pt x="55" y="107"/>
                  </a:lnTo>
                  <a:lnTo>
                    <a:pt x="43" y="110"/>
                  </a:lnTo>
                  <a:lnTo>
                    <a:pt x="30" y="112"/>
                  </a:lnTo>
                  <a:lnTo>
                    <a:pt x="19" y="113"/>
                  </a:lnTo>
                  <a:lnTo>
                    <a:pt x="10" y="113"/>
                  </a:lnTo>
                  <a:lnTo>
                    <a:pt x="2" y="113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9" y="120"/>
                  </a:lnTo>
                  <a:lnTo>
                    <a:pt x="17" y="120"/>
                  </a:lnTo>
                  <a:lnTo>
                    <a:pt x="27" y="120"/>
                  </a:lnTo>
                  <a:lnTo>
                    <a:pt x="40" y="118"/>
                  </a:lnTo>
                  <a:lnTo>
                    <a:pt x="55" y="116"/>
                  </a:lnTo>
                  <a:lnTo>
                    <a:pt x="71" y="113"/>
                  </a:lnTo>
                  <a:lnTo>
                    <a:pt x="85" y="108"/>
                  </a:lnTo>
                  <a:lnTo>
                    <a:pt x="98" y="101"/>
                  </a:lnTo>
                  <a:lnTo>
                    <a:pt x="110" y="93"/>
                  </a:lnTo>
                  <a:lnTo>
                    <a:pt x="117" y="103"/>
                  </a:lnTo>
                  <a:lnTo>
                    <a:pt x="118" y="115"/>
                  </a:lnTo>
                  <a:lnTo>
                    <a:pt x="117" y="127"/>
                  </a:lnTo>
                  <a:lnTo>
                    <a:pt x="109" y="137"/>
                  </a:lnTo>
                  <a:lnTo>
                    <a:pt x="105" y="141"/>
                  </a:lnTo>
                  <a:lnTo>
                    <a:pt x="106" y="142"/>
                  </a:lnTo>
                  <a:lnTo>
                    <a:pt x="110" y="142"/>
                  </a:lnTo>
                  <a:lnTo>
                    <a:pt x="117" y="140"/>
                  </a:lnTo>
                  <a:lnTo>
                    <a:pt x="123" y="132"/>
                  </a:lnTo>
                  <a:lnTo>
                    <a:pt x="129" y="120"/>
                  </a:lnTo>
                  <a:lnTo>
                    <a:pt x="130" y="105"/>
                  </a:lnTo>
                  <a:lnTo>
                    <a:pt x="127" y="90"/>
                  </a:lnTo>
                  <a:lnTo>
                    <a:pt x="133" y="85"/>
                  </a:lnTo>
                  <a:lnTo>
                    <a:pt x="139" y="78"/>
                  </a:lnTo>
                  <a:lnTo>
                    <a:pt x="146" y="72"/>
                  </a:lnTo>
                  <a:lnTo>
                    <a:pt x="152" y="66"/>
                  </a:lnTo>
                  <a:lnTo>
                    <a:pt x="159" y="61"/>
                  </a:lnTo>
                  <a:lnTo>
                    <a:pt x="166" y="56"/>
                  </a:lnTo>
                  <a:lnTo>
                    <a:pt x="172" y="52"/>
                  </a:lnTo>
                  <a:lnTo>
                    <a:pt x="179" y="50"/>
                  </a:lnTo>
                  <a:lnTo>
                    <a:pt x="185" y="60"/>
                  </a:lnTo>
                  <a:lnTo>
                    <a:pt x="189" y="73"/>
                  </a:lnTo>
                  <a:lnTo>
                    <a:pt x="189" y="88"/>
                  </a:lnTo>
                  <a:lnTo>
                    <a:pt x="185" y="103"/>
                  </a:lnTo>
                  <a:lnTo>
                    <a:pt x="184" y="107"/>
                  </a:lnTo>
                  <a:lnTo>
                    <a:pt x="185" y="110"/>
                  </a:lnTo>
                  <a:lnTo>
                    <a:pt x="189" y="108"/>
                  </a:lnTo>
                  <a:lnTo>
                    <a:pt x="193" y="105"/>
                  </a:lnTo>
                  <a:lnTo>
                    <a:pt x="197" y="93"/>
                  </a:lnTo>
                  <a:lnTo>
                    <a:pt x="200" y="78"/>
                  </a:lnTo>
                  <a:lnTo>
                    <a:pt x="200" y="60"/>
                  </a:lnTo>
                  <a:lnTo>
                    <a:pt x="193" y="42"/>
                  </a:lnTo>
                  <a:lnTo>
                    <a:pt x="199" y="37"/>
                  </a:lnTo>
                  <a:lnTo>
                    <a:pt x="206" y="31"/>
                  </a:lnTo>
                  <a:lnTo>
                    <a:pt x="217" y="25"/>
                  </a:lnTo>
                  <a:lnTo>
                    <a:pt x="229" y="19"/>
                  </a:lnTo>
                  <a:lnTo>
                    <a:pt x="239" y="12"/>
                  </a:lnTo>
                  <a:lnTo>
                    <a:pt x="251" y="7"/>
                  </a:lnTo>
                  <a:lnTo>
                    <a:pt x="260" y="2"/>
                  </a:lnTo>
                  <a:lnTo>
                    <a:pt x="267" y="0"/>
                  </a:lnTo>
                  <a:lnTo>
                    <a:pt x="262" y="0"/>
                  </a:lnTo>
                  <a:lnTo>
                    <a:pt x="253" y="1"/>
                  </a:lnTo>
                  <a:lnTo>
                    <a:pt x="243" y="2"/>
                  </a:lnTo>
                  <a:lnTo>
                    <a:pt x="23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8" name="Freeform 301"/>
            <p:cNvSpPr>
              <a:spLocks/>
            </p:cNvSpPr>
            <p:nvPr/>
          </p:nvSpPr>
          <p:spPr bwMode="auto">
            <a:xfrm>
              <a:off x="3107" y="2787"/>
              <a:ext cx="8" cy="8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w 25"/>
                <a:gd name="T19" fmla="*/ 0 h 25"/>
                <a:gd name="T20" fmla="*/ 0 w 25"/>
                <a:gd name="T21" fmla="*/ 0 h 25"/>
                <a:gd name="T22" fmla="*/ 0 w 25"/>
                <a:gd name="T23" fmla="*/ 0 h 25"/>
                <a:gd name="T24" fmla="*/ 0 w 25"/>
                <a:gd name="T25" fmla="*/ 0 h 25"/>
                <a:gd name="T26" fmla="*/ 0 w 25"/>
                <a:gd name="T27" fmla="*/ 0 h 25"/>
                <a:gd name="T28" fmla="*/ 0 w 25"/>
                <a:gd name="T29" fmla="*/ 0 h 25"/>
                <a:gd name="T30" fmla="*/ 0 w 25"/>
                <a:gd name="T31" fmla="*/ 0 h 25"/>
                <a:gd name="T32" fmla="*/ 0 w 25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5"/>
                <a:gd name="T53" fmla="*/ 25 w 2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5">
                  <a:moveTo>
                    <a:pt x="4" y="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4" y="20"/>
                  </a:lnTo>
                  <a:lnTo>
                    <a:pt x="21" y="23"/>
                  </a:lnTo>
                  <a:lnTo>
                    <a:pt x="18" y="24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9"/>
                  </a:ln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9" name="Freeform 302"/>
            <p:cNvSpPr>
              <a:spLocks/>
            </p:cNvSpPr>
            <p:nvPr/>
          </p:nvSpPr>
          <p:spPr bwMode="auto">
            <a:xfrm>
              <a:off x="3105" y="2806"/>
              <a:ext cx="7" cy="5"/>
            </a:xfrm>
            <a:custGeom>
              <a:avLst/>
              <a:gdLst>
                <a:gd name="T0" fmla="*/ 0 w 21"/>
                <a:gd name="T1" fmla="*/ 0 h 16"/>
                <a:gd name="T2" fmla="*/ 0 w 21"/>
                <a:gd name="T3" fmla="*/ 0 h 16"/>
                <a:gd name="T4" fmla="*/ 0 w 21"/>
                <a:gd name="T5" fmla="*/ 0 h 16"/>
                <a:gd name="T6" fmla="*/ 0 w 21"/>
                <a:gd name="T7" fmla="*/ 0 h 16"/>
                <a:gd name="T8" fmla="*/ 0 w 21"/>
                <a:gd name="T9" fmla="*/ 0 h 16"/>
                <a:gd name="T10" fmla="*/ 0 w 21"/>
                <a:gd name="T11" fmla="*/ 0 h 16"/>
                <a:gd name="T12" fmla="*/ 0 w 21"/>
                <a:gd name="T13" fmla="*/ 0 h 16"/>
                <a:gd name="T14" fmla="*/ 0 w 21"/>
                <a:gd name="T15" fmla="*/ 0 h 16"/>
                <a:gd name="T16" fmla="*/ 0 w 21"/>
                <a:gd name="T17" fmla="*/ 0 h 16"/>
                <a:gd name="T18" fmla="*/ 0 w 21"/>
                <a:gd name="T19" fmla="*/ 0 h 16"/>
                <a:gd name="T20" fmla="*/ 0 w 21"/>
                <a:gd name="T21" fmla="*/ 0 h 16"/>
                <a:gd name="T22" fmla="*/ 0 w 21"/>
                <a:gd name="T23" fmla="*/ 0 h 16"/>
                <a:gd name="T24" fmla="*/ 0 w 21"/>
                <a:gd name="T25" fmla="*/ 0 h 16"/>
                <a:gd name="T26" fmla="*/ 0 w 21"/>
                <a:gd name="T27" fmla="*/ 0 h 16"/>
                <a:gd name="T28" fmla="*/ 0 w 21"/>
                <a:gd name="T29" fmla="*/ 0 h 16"/>
                <a:gd name="T30" fmla="*/ 0 w 21"/>
                <a:gd name="T31" fmla="*/ 0 h 16"/>
                <a:gd name="T32" fmla="*/ 0 w 21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6"/>
                <a:gd name="T53" fmla="*/ 21 w 21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6">
                  <a:moveTo>
                    <a:pt x="2" y="1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9" y="15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0" name="Freeform 303"/>
            <p:cNvSpPr>
              <a:spLocks/>
            </p:cNvSpPr>
            <p:nvPr/>
          </p:nvSpPr>
          <p:spPr bwMode="auto">
            <a:xfrm>
              <a:off x="3121" y="2819"/>
              <a:ext cx="9" cy="8"/>
            </a:xfrm>
            <a:custGeom>
              <a:avLst/>
              <a:gdLst>
                <a:gd name="T0" fmla="*/ 0 w 27"/>
                <a:gd name="T1" fmla="*/ 0 h 25"/>
                <a:gd name="T2" fmla="*/ 0 w 27"/>
                <a:gd name="T3" fmla="*/ 0 h 25"/>
                <a:gd name="T4" fmla="*/ 0 w 27"/>
                <a:gd name="T5" fmla="*/ 0 h 25"/>
                <a:gd name="T6" fmla="*/ 0 w 27"/>
                <a:gd name="T7" fmla="*/ 0 h 25"/>
                <a:gd name="T8" fmla="*/ 0 w 27"/>
                <a:gd name="T9" fmla="*/ 0 h 25"/>
                <a:gd name="T10" fmla="*/ 0 w 27"/>
                <a:gd name="T11" fmla="*/ 0 h 25"/>
                <a:gd name="T12" fmla="*/ 0 w 27"/>
                <a:gd name="T13" fmla="*/ 0 h 25"/>
                <a:gd name="T14" fmla="*/ 0 w 27"/>
                <a:gd name="T15" fmla="*/ 0 h 25"/>
                <a:gd name="T16" fmla="*/ 0 w 27"/>
                <a:gd name="T17" fmla="*/ 0 h 25"/>
                <a:gd name="T18" fmla="*/ 0 w 27"/>
                <a:gd name="T19" fmla="*/ 0 h 25"/>
                <a:gd name="T20" fmla="*/ 0 w 27"/>
                <a:gd name="T21" fmla="*/ 0 h 25"/>
                <a:gd name="T22" fmla="*/ 0 w 27"/>
                <a:gd name="T23" fmla="*/ 0 h 25"/>
                <a:gd name="T24" fmla="*/ 0 w 27"/>
                <a:gd name="T25" fmla="*/ 0 h 25"/>
                <a:gd name="T26" fmla="*/ 0 w 27"/>
                <a:gd name="T27" fmla="*/ 0 h 25"/>
                <a:gd name="T28" fmla="*/ 0 w 27"/>
                <a:gd name="T29" fmla="*/ 0 h 25"/>
                <a:gd name="T30" fmla="*/ 0 w 27"/>
                <a:gd name="T31" fmla="*/ 0 h 25"/>
                <a:gd name="T32" fmla="*/ 0 w 27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5"/>
                <a:gd name="T53" fmla="*/ 27 w 2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5">
                  <a:moveTo>
                    <a:pt x="2" y="7"/>
                  </a:moveTo>
                  <a:lnTo>
                    <a:pt x="8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7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1" y="24"/>
                  </a:lnTo>
                  <a:lnTo>
                    <a:pt x="14" y="25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1" name="Freeform 304"/>
            <p:cNvSpPr>
              <a:spLocks/>
            </p:cNvSpPr>
            <p:nvPr/>
          </p:nvSpPr>
          <p:spPr bwMode="auto">
            <a:xfrm>
              <a:off x="3086" y="2816"/>
              <a:ext cx="10" cy="9"/>
            </a:xfrm>
            <a:custGeom>
              <a:avLst/>
              <a:gdLst>
                <a:gd name="T0" fmla="*/ 0 w 30"/>
                <a:gd name="T1" fmla="*/ 0 h 27"/>
                <a:gd name="T2" fmla="*/ 0 w 30"/>
                <a:gd name="T3" fmla="*/ 0 h 27"/>
                <a:gd name="T4" fmla="*/ 0 w 30"/>
                <a:gd name="T5" fmla="*/ 0 h 27"/>
                <a:gd name="T6" fmla="*/ 0 w 30"/>
                <a:gd name="T7" fmla="*/ 0 h 27"/>
                <a:gd name="T8" fmla="*/ 0 w 30"/>
                <a:gd name="T9" fmla="*/ 0 h 27"/>
                <a:gd name="T10" fmla="*/ 0 w 30"/>
                <a:gd name="T11" fmla="*/ 0 h 27"/>
                <a:gd name="T12" fmla="*/ 0 w 30"/>
                <a:gd name="T13" fmla="*/ 0 h 27"/>
                <a:gd name="T14" fmla="*/ 0 w 30"/>
                <a:gd name="T15" fmla="*/ 0 h 27"/>
                <a:gd name="T16" fmla="*/ 0 w 30"/>
                <a:gd name="T17" fmla="*/ 0 h 27"/>
                <a:gd name="T18" fmla="*/ 0 w 30"/>
                <a:gd name="T19" fmla="*/ 0 h 27"/>
                <a:gd name="T20" fmla="*/ 0 w 30"/>
                <a:gd name="T21" fmla="*/ 0 h 27"/>
                <a:gd name="T22" fmla="*/ 0 w 30"/>
                <a:gd name="T23" fmla="*/ 0 h 27"/>
                <a:gd name="T24" fmla="*/ 0 w 30"/>
                <a:gd name="T25" fmla="*/ 0 h 27"/>
                <a:gd name="T26" fmla="*/ 0 w 30"/>
                <a:gd name="T27" fmla="*/ 0 h 27"/>
                <a:gd name="T28" fmla="*/ 0 w 30"/>
                <a:gd name="T29" fmla="*/ 0 h 27"/>
                <a:gd name="T30" fmla="*/ 0 w 30"/>
                <a:gd name="T31" fmla="*/ 0 h 27"/>
                <a:gd name="T32" fmla="*/ 0 w 30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7"/>
                <a:gd name="T53" fmla="*/ 30 w 30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7">
                  <a:moveTo>
                    <a:pt x="16" y="0"/>
                  </a:moveTo>
                  <a:lnTo>
                    <a:pt x="23" y="1"/>
                  </a:lnTo>
                  <a:lnTo>
                    <a:pt x="28" y="2"/>
                  </a:lnTo>
                  <a:lnTo>
                    <a:pt x="29" y="6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17" y="27"/>
                  </a:lnTo>
                  <a:lnTo>
                    <a:pt x="11" y="26"/>
                  </a:lnTo>
                  <a:lnTo>
                    <a:pt x="5" y="22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2" name="Freeform 305"/>
            <p:cNvSpPr>
              <a:spLocks/>
            </p:cNvSpPr>
            <p:nvPr/>
          </p:nvSpPr>
          <p:spPr bwMode="auto">
            <a:xfrm>
              <a:off x="3080" y="2795"/>
              <a:ext cx="10" cy="10"/>
            </a:xfrm>
            <a:custGeom>
              <a:avLst/>
              <a:gdLst>
                <a:gd name="T0" fmla="*/ 0 w 31"/>
                <a:gd name="T1" fmla="*/ 0 h 28"/>
                <a:gd name="T2" fmla="*/ 0 w 31"/>
                <a:gd name="T3" fmla="*/ 0 h 28"/>
                <a:gd name="T4" fmla="*/ 0 w 31"/>
                <a:gd name="T5" fmla="*/ 0 h 28"/>
                <a:gd name="T6" fmla="*/ 0 w 31"/>
                <a:gd name="T7" fmla="*/ 0 h 28"/>
                <a:gd name="T8" fmla="*/ 0 w 31"/>
                <a:gd name="T9" fmla="*/ 0 h 28"/>
                <a:gd name="T10" fmla="*/ 0 w 31"/>
                <a:gd name="T11" fmla="*/ 0 h 28"/>
                <a:gd name="T12" fmla="*/ 0 w 31"/>
                <a:gd name="T13" fmla="*/ 0 h 28"/>
                <a:gd name="T14" fmla="*/ 0 w 31"/>
                <a:gd name="T15" fmla="*/ 0 h 28"/>
                <a:gd name="T16" fmla="*/ 0 w 31"/>
                <a:gd name="T17" fmla="*/ 0 h 28"/>
                <a:gd name="T18" fmla="*/ 0 w 31"/>
                <a:gd name="T19" fmla="*/ 0 h 28"/>
                <a:gd name="T20" fmla="*/ 0 w 31"/>
                <a:gd name="T21" fmla="*/ 0 h 28"/>
                <a:gd name="T22" fmla="*/ 0 w 31"/>
                <a:gd name="T23" fmla="*/ 0 h 28"/>
                <a:gd name="T24" fmla="*/ 0 w 31"/>
                <a:gd name="T25" fmla="*/ 0 h 28"/>
                <a:gd name="T26" fmla="*/ 0 w 31"/>
                <a:gd name="T27" fmla="*/ 0 h 28"/>
                <a:gd name="T28" fmla="*/ 0 w 31"/>
                <a:gd name="T29" fmla="*/ 0 h 28"/>
                <a:gd name="T30" fmla="*/ 0 w 31"/>
                <a:gd name="T31" fmla="*/ 0 h 28"/>
                <a:gd name="T32" fmla="*/ 0 w 31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8"/>
                <a:gd name="T53" fmla="*/ 31 w 3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8">
                  <a:moveTo>
                    <a:pt x="0" y="15"/>
                  </a:moveTo>
                  <a:lnTo>
                    <a:pt x="0" y="9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9" y="5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29" y="19"/>
                  </a:lnTo>
                  <a:lnTo>
                    <a:pt x="25" y="24"/>
                  </a:lnTo>
                  <a:lnTo>
                    <a:pt x="21" y="28"/>
                  </a:lnTo>
                  <a:lnTo>
                    <a:pt x="16" y="28"/>
                  </a:lnTo>
                  <a:lnTo>
                    <a:pt x="10" y="25"/>
                  </a:lnTo>
                  <a:lnTo>
                    <a:pt x="3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3" name="Freeform 306"/>
            <p:cNvSpPr>
              <a:spLocks/>
            </p:cNvSpPr>
            <p:nvPr/>
          </p:nvSpPr>
          <p:spPr bwMode="auto">
            <a:xfrm>
              <a:off x="3064" y="2795"/>
              <a:ext cx="9" cy="8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w 26"/>
                <a:gd name="T29" fmla="*/ 0 h 24"/>
                <a:gd name="T30" fmla="*/ 0 w 26"/>
                <a:gd name="T31" fmla="*/ 0 h 24"/>
                <a:gd name="T32" fmla="*/ 0 w 26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4"/>
                <a:gd name="T53" fmla="*/ 26 w 2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4">
                  <a:moveTo>
                    <a:pt x="0" y="15"/>
                  </a:move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6" y="10"/>
                  </a:lnTo>
                  <a:lnTo>
                    <a:pt x="25" y="15"/>
                  </a:lnTo>
                  <a:lnTo>
                    <a:pt x="24" y="19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5" y="22"/>
                  </a:lnTo>
                  <a:lnTo>
                    <a:pt x="1" y="1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4" name="Freeform 307"/>
            <p:cNvSpPr>
              <a:spLocks/>
            </p:cNvSpPr>
            <p:nvPr/>
          </p:nvSpPr>
          <p:spPr bwMode="auto">
            <a:xfrm>
              <a:off x="3077" y="2781"/>
              <a:ext cx="10" cy="8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w 28"/>
                <a:gd name="T25" fmla="*/ 0 h 25"/>
                <a:gd name="T26" fmla="*/ 0 w 28"/>
                <a:gd name="T27" fmla="*/ 0 h 25"/>
                <a:gd name="T28" fmla="*/ 0 w 28"/>
                <a:gd name="T29" fmla="*/ 0 h 25"/>
                <a:gd name="T30" fmla="*/ 0 w 28"/>
                <a:gd name="T31" fmla="*/ 0 h 25"/>
                <a:gd name="T32" fmla="*/ 0 w 28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5"/>
                <a:gd name="T53" fmla="*/ 28 w 28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5">
                  <a:moveTo>
                    <a:pt x="0" y="14"/>
                  </a:moveTo>
                  <a:lnTo>
                    <a:pt x="2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27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8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5" name="Freeform 308"/>
            <p:cNvSpPr>
              <a:spLocks/>
            </p:cNvSpPr>
            <p:nvPr/>
          </p:nvSpPr>
          <p:spPr bwMode="auto">
            <a:xfrm>
              <a:off x="3398" y="2749"/>
              <a:ext cx="77" cy="68"/>
            </a:xfrm>
            <a:custGeom>
              <a:avLst/>
              <a:gdLst>
                <a:gd name="T0" fmla="*/ 0 w 224"/>
                <a:gd name="T1" fmla="*/ 0 h 206"/>
                <a:gd name="T2" fmla="*/ 0 w 224"/>
                <a:gd name="T3" fmla="*/ 0 h 206"/>
                <a:gd name="T4" fmla="*/ 0 w 224"/>
                <a:gd name="T5" fmla="*/ 0 h 206"/>
                <a:gd name="T6" fmla="*/ 0 w 224"/>
                <a:gd name="T7" fmla="*/ 0 h 206"/>
                <a:gd name="T8" fmla="*/ 0 w 224"/>
                <a:gd name="T9" fmla="*/ 0 h 206"/>
                <a:gd name="T10" fmla="*/ 0 w 224"/>
                <a:gd name="T11" fmla="*/ 0 h 206"/>
                <a:gd name="T12" fmla="*/ 0 w 224"/>
                <a:gd name="T13" fmla="*/ 0 h 206"/>
                <a:gd name="T14" fmla="*/ 0 w 224"/>
                <a:gd name="T15" fmla="*/ 0 h 206"/>
                <a:gd name="T16" fmla="*/ 0 w 224"/>
                <a:gd name="T17" fmla="*/ 0 h 206"/>
                <a:gd name="T18" fmla="*/ 0 w 224"/>
                <a:gd name="T19" fmla="*/ 0 h 206"/>
                <a:gd name="T20" fmla="*/ 0 w 224"/>
                <a:gd name="T21" fmla="*/ 0 h 206"/>
                <a:gd name="T22" fmla="*/ 0 w 224"/>
                <a:gd name="T23" fmla="*/ 0 h 206"/>
                <a:gd name="T24" fmla="*/ 0 w 224"/>
                <a:gd name="T25" fmla="*/ 0 h 206"/>
                <a:gd name="T26" fmla="*/ 0 w 224"/>
                <a:gd name="T27" fmla="*/ 0 h 206"/>
                <a:gd name="T28" fmla="*/ 0 w 224"/>
                <a:gd name="T29" fmla="*/ 0 h 206"/>
                <a:gd name="T30" fmla="*/ 0 w 224"/>
                <a:gd name="T31" fmla="*/ 0 h 206"/>
                <a:gd name="T32" fmla="*/ 0 w 224"/>
                <a:gd name="T33" fmla="*/ 0 h 206"/>
                <a:gd name="T34" fmla="*/ 0 w 224"/>
                <a:gd name="T35" fmla="*/ 0 h 206"/>
                <a:gd name="T36" fmla="*/ 0 w 224"/>
                <a:gd name="T37" fmla="*/ 0 h 206"/>
                <a:gd name="T38" fmla="*/ 0 w 224"/>
                <a:gd name="T39" fmla="*/ 0 h 206"/>
                <a:gd name="T40" fmla="*/ 0 w 224"/>
                <a:gd name="T41" fmla="*/ 0 h 206"/>
                <a:gd name="T42" fmla="*/ 0 w 224"/>
                <a:gd name="T43" fmla="*/ 0 h 206"/>
                <a:gd name="T44" fmla="*/ 0 w 224"/>
                <a:gd name="T45" fmla="*/ 0 h 206"/>
                <a:gd name="T46" fmla="*/ 0 w 224"/>
                <a:gd name="T47" fmla="*/ 0 h 206"/>
                <a:gd name="T48" fmla="*/ 0 w 224"/>
                <a:gd name="T49" fmla="*/ 0 h 206"/>
                <a:gd name="T50" fmla="*/ 0 w 224"/>
                <a:gd name="T51" fmla="*/ 0 h 206"/>
                <a:gd name="T52" fmla="*/ 0 w 224"/>
                <a:gd name="T53" fmla="*/ 0 h 206"/>
                <a:gd name="T54" fmla="*/ 0 w 224"/>
                <a:gd name="T55" fmla="*/ 0 h 206"/>
                <a:gd name="T56" fmla="*/ 0 w 224"/>
                <a:gd name="T57" fmla="*/ 0 h 206"/>
                <a:gd name="T58" fmla="*/ 0 w 224"/>
                <a:gd name="T59" fmla="*/ 0 h 206"/>
                <a:gd name="T60" fmla="*/ 0 w 224"/>
                <a:gd name="T61" fmla="*/ 0 h 206"/>
                <a:gd name="T62" fmla="*/ 0 w 224"/>
                <a:gd name="T63" fmla="*/ 0 h 206"/>
                <a:gd name="T64" fmla="*/ 0 w 224"/>
                <a:gd name="T65" fmla="*/ 0 h 206"/>
                <a:gd name="T66" fmla="*/ 0 w 224"/>
                <a:gd name="T67" fmla="*/ 0 h 206"/>
                <a:gd name="T68" fmla="*/ 0 w 224"/>
                <a:gd name="T69" fmla="*/ 0 h 206"/>
                <a:gd name="T70" fmla="*/ 0 w 224"/>
                <a:gd name="T71" fmla="*/ 0 h 206"/>
                <a:gd name="T72" fmla="*/ 0 w 224"/>
                <a:gd name="T73" fmla="*/ 0 h 206"/>
                <a:gd name="T74" fmla="*/ 0 w 224"/>
                <a:gd name="T75" fmla="*/ 0 h 206"/>
                <a:gd name="T76" fmla="*/ 0 w 224"/>
                <a:gd name="T77" fmla="*/ 0 h 206"/>
                <a:gd name="T78" fmla="*/ 0 w 224"/>
                <a:gd name="T79" fmla="*/ 0 h 206"/>
                <a:gd name="T80" fmla="*/ 0 w 224"/>
                <a:gd name="T81" fmla="*/ 0 h 206"/>
                <a:gd name="T82" fmla="*/ 0 w 224"/>
                <a:gd name="T83" fmla="*/ 0 h 206"/>
                <a:gd name="T84" fmla="*/ 0 w 224"/>
                <a:gd name="T85" fmla="*/ 0 h 206"/>
                <a:gd name="T86" fmla="*/ 0 w 224"/>
                <a:gd name="T87" fmla="*/ 0 h 206"/>
                <a:gd name="T88" fmla="*/ 0 w 224"/>
                <a:gd name="T89" fmla="*/ 0 h 206"/>
                <a:gd name="T90" fmla="*/ 0 w 224"/>
                <a:gd name="T91" fmla="*/ 0 h 206"/>
                <a:gd name="T92" fmla="*/ 0 w 224"/>
                <a:gd name="T93" fmla="*/ 0 h 206"/>
                <a:gd name="T94" fmla="*/ 0 w 224"/>
                <a:gd name="T95" fmla="*/ 0 h 206"/>
                <a:gd name="T96" fmla="*/ 0 w 224"/>
                <a:gd name="T97" fmla="*/ 0 h 206"/>
                <a:gd name="T98" fmla="*/ 0 w 224"/>
                <a:gd name="T99" fmla="*/ 0 h 206"/>
                <a:gd name="T100" fmla="*/ 0 w 224"/>
                <a:gd name="T101" fmla="*/ 0 h 206"/>
                <a:gd name="T102" fmla="*/ 0 w 224"/>
                <a:gd name="T103" fmla="*/ 0 h 206"/>
                <a:gd name="T104" fmla="*/ 0 w 224"/>
                <a:gd name="T105" fmla="*/ 0 h 206"/>
                <a:gd name="T106" fmla="*/ 0 w 224"/>
                <a:gd name="T107" fmla="*/ 0 h 206"/>
                <a:gd name="T108" fmla="*/ 0 w 224"/>
                <a:gd name="T109" fmla="*/ 0 h 206"/>
                <a:gd name="T110" fmla="*/ 0 w 224"/>
                <a:gd name="T111" fmla="*/ 0 h 20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4"/>
                <a:gd name="T169" fmla="*/ 0 h 206"/>
                <a:gd name="T170" fmla="*/ 224 w 224"/>
                <a:gd name="T171" fmla="*/ 206 h 20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4" h="206">
                  <a:moveTo>
                    <a:pt x="161" y="165"/>
                  </a:moveTo>
                  <a:lnTo>
                    <a:pt x="168" y="165"/>
                  </a:lnTo>
                  <a:lnTo>
                    <a:pt x="177" y="162"/>
                  </a:lnTo>
                  <a:lnTo>
                    <a:pt x="185" y="159"/>
                  </a:lnTo>
                  <a:lnTo>
                    <a:pt x="191" y="154"/>
                  </a:lnTo>
                  <a:lnTo>
                    <a:pt x="197" y="148"/>
                  </a:lnTo>
                  <a:lnTo>
                    <a:pt x="199" y="139"/>
                  </a:lnTo>
                  <a:lnTo>
                    <a:pt x="198" y="129"/>
                  </a:lnTo>
                  <a:lnTo>
                    <a:pt x="191" y="116"/>
                  </a:lnTo>
                  <a:lnTo>
                    <a:pt x="186" y="111"/>
                  </a:lnTo>
                  <a:lnTo>
                    <a:pt x="179" y="111"/>
                  </a:lnTo>
                  <a:lnTo>
                    <a:pt x="172" y="111"/>
                  </a:lnTo>
                  <a:lnTo>
                    <a:pt x="166" y="114"/>
                  </a:lnTo>
                  <a:lnTo>
                    <a:pt x="161" y="109"/>
                  </a:lnTo>
                  <a:lnTo>
                    <a:pt x="156" y="103"/>
                  </a:lnTo>
                  <a:lnTo>
                    <a:pt x="152" y="98"/>
                  </a:lnTo>
                  <a:lnTo>
                    <a:pt x="148" y="93"/>
                  </a:lnTo>
                  <a:lnTo>
                    <a:pt x="147" y="88"/>
                  </a:lnTo>
                  <a:lnTo>
                    <a:pt x="147" y="86"/>
                  </a:lnTo>
                  <a:lnTo>
                    <a:pt x="151" y="88"/>
                  </a:lnTo>
                  <a:lnTo>
                    <a:pt x="157" y="90"/>
                  </a:lnTo>
                  <a:lnTo>
                    <a:pt x="165" y="91"/>
                  </a:lnTo>
                  <a:lnTo>
                    <a:pt x="170" y="93"/>
                  </a:lnTo>
                  <a:lnTo>
                    <a:pt x="174" y="95"/>
                  </a:lnTo>
                  <a:lnTo>
                    <a:pt x="176" y="98"/>
                  </a:lnTo>
                  <a:lnTo>
                    <a:pt x="178" y="101"/>
                  </a:lnTo>
                  <a:lnTo>
                    <a:pt x="182" y="106"/>
                  </a:lnTo>
                  <a:lnTo>
                    <a:pt x="190" y="109"/>
                  </a:lnTo>
                  <a:lnTo>
                    <a:pt x="201" y="109"/>
                  </a:lnTo>
                  <a:lnTo>
                    <a:pt x="210" y="105"/>
                  </a:lnTo>
                  <a:lnTo>
                    <a:pt x="218" y="99"/>
                  </a:lnTo>
                  <a:lnTo>
                    <a:pt x="223" y="90"/>
                  </a:lnTo>
                  <a:lnTo>
                    <a:pt x="224" y="79"/>
                  </a:lnTo>
                  <a:lnTo>
                    <a:pt x="224" y="73"/>
                  </a:lnTo>
                  <a:lnTo>
                    <a:pt x="223" y="68"/>
                  </a:lnTo>
                  <a:lnTo>
                    <a:pt x="220" y="64"/>
                  </a:lnTo>
                  <a:lnTo>
                    <a:pt x="219" y="60"/>
                  </a:lnTo>
                  <a:lnTo>
                    <a:pt x="214" y="56"/>
                  </a:lnTo>
                  <a:lnTo>
                    <a:pt x="208" y="54"/>
                  </a:lnTo>
                  <a:lnTo>
                    <a:pt x="202" y="51"/>
                  </a:lnTo>
                  <a:lnTo>
                    <a:pt x="195" y="50"/>
                  </a:lnTo>
                  <a:lnTo>
                    <a:pt x="189" y="50"/>
                  </a:lnTo>
                  <a:lnTo>
                    <a:pt x="183" y="51"/>
                  </a:lnTo>
                  <a:lnTo>
                    <a:pt x="178" y="54"/>
                  </a:lnTo>
                  <a:lnTo>
                    <a:pt x="174" y="56"/>
                  </a:lnTo>
                  <a:lnTo>
                    <a:pt x="169" y="60"/>
                  </a:lnTo>
                  <a:lnTo>
                    <a:pt x="164" y="60"/>
                  </a:lnTo>
                  <a:lnTo>
                    <a:pt x="157" y="58"/>
                  </a:lnTo>
                  <a:lnTo>
                    <a:pt x="152" y="56"/>
                  </a:lnTo>
                  <a:lnTo>
                    <a:pt x="164" y="48"/>
                  </a:lnTo>
                  <a:lnTo>
                    <a:pt x="176" y="35"/>
                  </a:lnTo>
                  <a:lnTo>
                    <a:pt x="182" y="22"/>
                  </a:lnTo>
                  <a:lnTo>
                    <a:pt x="179" y="10"/>
                  </a:lnTo>
                  <a:lnTo>
                    <a:pt x="176" y="5"/>
                  </a:lnTo>
                  <a:lnTo>
                    <a:pt x="169" y="3"/>
                  </a:lnTo>
                  <a:lnTo>
                    <a:pt x="164" y="2"/>
                  </a:lnTo>
                  <a:lnTo>
                    <a:pt x="157" y="0"/>
                  </a:lnTo>
                  <a:lnTo>
                    <a:pt x="151" y="2"/>
                  </a:lnTo>
                  <a:lnTo>
                    <a:pt x="144" y="4"/>
                  </a:lnTo>
                  <a:lnTo>
                    <a:pt x="139" y="7"/>
                  </a:lnTo>
                  <a:lnTo>
                    <a:pt x="135" y="10"/>
                  </a:lnTo>
                  <a:lnTo>
                    <a:pt x="129" y="19"/>
                  </a:lnTo>
                  <a:lnTo>
                    <a:pt x="128" y="30"/>
                  </a:lnTo>
                  <a:lnTo>
                    <a:pt x="128" y="40"/>
                  </a:lnTo>
                  <a:lnTo>
                    <a:pt x="132" y="48"/>
                  </a:lnTo>
                  <a:lnTo>
                    <a:pt x="135" y="54"/>
                  </a:lnTo>
                  <a:lnTo>
                    <a:pt x="133" y="58"/>
                  </a:lnTo>
                  <a:lnTo>
                    <a:pt x="131" y="59"/>
                  </a:lnTo>
                  <a:lnTo>
                    <a:pt x="127" y="60"/>
                  </a:lnTo>
                  <a:lnTo>
                    <a:pt x="124" y="59"/>
                  </a:lnTo>
                  <a:lnTo>
                    <a:pt x="123" y="55"/>
                  </a:lnTo>
                  <a:lnTo>
                    <a:pt x="122" y="49"/>
                  </a:lnTo>
                  <a:lnTo>
                    <a:pt x="122" y="43"/>
                  </a:lnTo>
                  <a:lnTo>
                    <a:pt x="119" y="35"/>
                  </a:lnTo>
                  <a:lnTo>
                    <a:pt x="114" y="28"/>
                  </a:lnTo>
                  <a:lnTo>
                    <a:pt x="103" y="25"/>
                  </a:lnTo>
                  <a:lnTo>
                    <a:pt x="86" y="32"/>
                  </a:lnTo>
                  <a:lnTo>
                    <a:pt x="81" y="25"/>
                  </a:lnTo>
                  <a:lnTo>
                    <a:pt x="74" y="20"/>
                  </a:lnTo>
                  <a:lnTo>
                    <a:pt x="66" y="17"/>
                  </a:lnTo>
                  <a:lnTo>
                    <a:pt x="57" y="15"/>
                  </a:lnTo>
                  <a:lnTo>
                    <a:pt x="48" y="17"/>
                  </a:lnTo>
                  <a:lnTo>
                    <a:pt x="39" y="20"/>
                  </a:lnTo>
                  <a:lnTo>
                    <a:pt x="31" y="27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7" y="50"/>
                  </a:lnTo>
                  <a:lnTo>
                    <a:pt x="32" y="59"/>
                  </a:lnTo>
                  <a:lnTo>
                    <a:pt x="40" y="65"/>
                  </a:lnTo>
                  <a:lnTo>
                    <a:pt x="54" y="66"/>
                  </a:lnTo>
                  <a:lnTo>
                    <a:pt x="62" y="66"/>
                  </a:lnTo>
                  <a:lnTo>
                    <a:pt x="69" y="69"/>
                  </a:lnTo>
                  <a:lnTo>
                    <a:pt x="74" y="74"/>
                  </a:lnTo>
                  <a:lnTo>
                    <a:pt x="77" y="79"/>
                  </a:lnTo>
                  <a:lnTo>
                    <a:pt x="69" y="85"/>
                  </a:lnTo>
                  <a:lnTo>
                    <a:pt x="62" y="91"/>
                  </a:lnTo>
                  <a:lnTo>
                    <a:pt x="54" y="96"/>
                  </a:lnTo>
                  <a:lnTo>
                    <a:pt x="49" y="100"/>
                  </a:lnTo>
                  <a:lnTo>
                    <a:pt x="41" y="99"/>
                  </a:lnTo>
                  <a:lnTo>
                    <a:pt x="35" y="98"/>
                  </a:lnTo>
                  <a:lnTo>
                    <a:pt x="28" y="98"/>
                  </a:lnTo>
                  <a:lnTo>
                    <a:pt x="23" y="99"/>
                  </a:lnTo>
                  <a:lnTo>
                    <a:pt x="18" y="100"/>
                  </a:lnTo>
                  <a:lnTo>
                    <a:pt x="14" y="103"/>
                  </a:lnTo>
                  <a:lnTo>
                    <a:pt x="10" y="106"/>
                  </a:lnTo>
                  <a:lnTo>
                    <a:pt x="6" y="110"/>
                  </a:lnTo>
                  <a:lnTo>
                    <a:pt x="2" y="118"/>
                  </a:lnTo>
                  <a:lnTo>
                    <a:pt x="0" y="126"/>
                  </a:lnTo>
                  <a:lnTo>
                    <a:pt x="2" y="135"/>
                  </a:lnTo>
                  <a:lnTo>
                    <a:pt x="6" y="143"/>
                  </a:lnTo>
                  <a:lnTo>
                    <a:pt x="10" y="146"/>
                  </a:lnTo>
                  <a:lnTo>
                    <a:pt x="14" y="149"/>
                  </a:lnTo>
                  <a:lnTo>
                    <a:pt x="19" y="150"/>
                  </a:lnTo>
                  <a:lnTo>
                    <a:pt x="25" y="151"/>
                  </a:lnTo>
                  <a:lnTo>
                    <a:pt x="32" y="153"/>
                  </a:lnTo>
                  <a:lnTo>
                    <a:pt x="37" y="151"/>
                  </a:lnTo>
                  <a:lnTo>
                    <a:pt x="43" y="151"/>
                  </a:lnTo>
                  <a:lnTo>
                    <a:pt x="48" y="149"/>
                  </a:lnTo>
                  <a:lnTo>
                    <a:pt x="53" y="144"/>
                  </a:lnTo>
                  <a:lnTo>
                    <a:pt x="56" y="138"/>
                  </a:lnTo>
                  <a:lnTo>
                    <a:pt x="56" y="131"/>
                  </a:lnTo>
                  <a:lnTo>
                    <a:pt x="56" y="126"/>
                  </a:lnTo>
                  <a:lnTo>
                    <a:pt x="64" y="119"/>
                  </a:lnTo>
                  <a:lnTo>
                    <a:pt x="73" y="114"/>
                  </a:lnTo>
                  <a:lnTo>
                    <a:pt x="82" y="109"/>
                  </a:lnTo>
                  <a:lnTo>
                    <a:pt x="86" y="106"/>
                  </a:lnTo>
                  <a:lnTo>
                    <a:pt x="89" y="109"/>
                  </a:lnTo>
                  <a:lnTo>
                    <a:pt x="91" y="113"/>
                  </a:lnTo>
                  <a:lnTo>
                    <a:pt x="94" y="115"/>
                  </a:lnTo>
                  <a:lnTo>
                    <a:pt x="98" y="118"/>
                  </a:lnTo>
                  <a:lnTo>
                    <a:pt x="93" y="125"/>
                  </a:lnTo>
                  <a:lnTo>
                    <a:pt x="89" y="133"/>
                  </a:lnTo>
                  <a:lnTo>
                    <a:pt x="86" y="141"/>
                  </a:lnTo>
                  <a:lnTo>
                    <a:pt x="83" y="146"/>
                  </a:lnTo>
                  <a:lnTo>
                    <a:pt x="73" y="153"/>
                  </a:lnTo>
                  <a:lnTo>
                    <a:pt x="64" y="161"/>
                  </a:lnTo>
                  <a:lnTo>
                    <a:pt x="58" y="171"/>
                  </a:lnTo>
                  <a:lnTo>
                    <a:pt x="58" y="181"/>
                  </a:lnTo>
                  <a:lnTo>
                    <a:pt x="62" y="190"/>
                  </a:lnTo>
                  <a:lnTo>
                    <a:pt x="70" y="199"/>
                  </a:lnTo>
                  <a:lnTo>
                    <a:pt x="81" y="204"/>
                  </a:lnTo>
                  <a:lnTo>
                    <a:pt x="91" y="206"/>
                  </a:lnTo>
                  <a:lnTo>
                    <a:pt x="98" y="205"/>
                  </a:lnTo>
                  <a:lnTo>
                    <a:pt x="104" y="202"/>
                  </a:lnTo>
                  <a:lnTo>
                    <a:pt x="111" y="199"/>
                  </a:lnTo>
                  <a:lnTo>
                    <a:pt x="118" y="195"/>
                  </a:lnTo>
                  <a:lnTo>
                    <a:pt x="122" y="191"/>
                  </a:lnTo>
                  <a:lnTo>
                    <a:pt x="124" y="187"/>
                  </a:lnTo>
                  <a:lnTo>
                    <a:pt x="126" y="184"/>
                  </a:lnTo>
                  <a:lnTo>
                    <a:pt x="127" y="179"/>
                  </a:lnTo>
                  <a:lnTo>
                    <a:pt x="124" y="169"/>
                  </a:lnTo>
                  <a:lnTo>
                    <a:pt x="120" y="161"/>
                  </a:lnTo>
                  <a:lnTo>
                    <a:pt x="115" y="156"/>
                  </a:lnTo>
                  <a:lnTo>
                    <a:pt x="110" y="153"/>
                  </a:lnTo>
                  <a:lnTo>
                    <a:pt x="111" y="144"/>
                  </a:lnTo>
                  <a:lnTo>
                    <a:pt x="112" y="135"/>
                  </a:lnTo>
                  <a:lnTo>
                    <a:pt x="114" y="129"/>
                  </a:lnTo>
                  <a:lnTo>
                    <a:pt x="115" y="124"/>
                  </a:lnTo>
                  <a:lnTo>
                    <a:pt x="119" y="124"/>
                  </a:lnTo>
                  <a:lnTo>
                    <a:pt x="124" y="123"/>
                  </a:lnTo>
                  <a:lnTo>
                    <a:pt x="127" y="121"/>
                  </a:lnTo>
                  <a:lnTo>
                    <a:pt x="128" y="121"/>
                  </a:lnTo>
                  <a:lnTo>
                    <a:pt x="135" y="131"/>
                  </a:lnTo>
                  <a:lnTo>
                    <a:pt x="139" y="145"/>
                  </a:lnTo>
                  <a:lnTo>
                    <a:pt x="145" y="159"/>
                  </a:lnTo>
                  <a:lnTo>
                    <a:pt x="161" y="165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6" name="Freeform 309"/>
            <p:cNvSpPr>
              <a:spLocks/>
            </p:cNvSpPr>
            <p:nvPr/>
          </p:nvSpPr>
          <p:spPr bwMode="auto">
            <a:xfrm>
              <a:off x="3457" y="2608"/>
              <a:ext cx="83" cy="119"/>
            </a:xfrm>
            <a:custGeom>
              <a:avLst/>
              <a:gdLst>
                <a:gd name="T0" fmla="*/ 0 w 241"/>
                <a:gd name="T1" fmla="*/ 0 h 355"/>
                <a:gd name="T2" fmla="*/ 0 w 241"/>
                <a:gd name="T3" fmla="*/ 0 h 355"/>
                <a:gd name="T4" fmla="*/ 0 w 241"/>
                <a:gd name="T5" fmla="*/ 0 h 355"/>
                <a:gd name="T6" fmla="*/ 0 w 241"/>
                <a:gd name="T7" fmla="*/ 0 h 355"/>
                <a:gd name="T8" fmla="*/ 0 w 241"/>
                <a:gd name="T9" fmla="*/ 0 h 355"/>
                <a:gd name="T10" fmla="*/ 0 w 241"/>
                <a:gd name="T11" fmla="*/ 0 h 355"/>
                <a:gd name="T12" fmla="*/ 0 w 241"/>
                <a:gd name="T13" fmla="*/ 0 h 355"/>
                <a:gd name="T14" fmla="*/ 0 w 241"/>
                <a:gd name="T15" fmla="*/ 0 h 355"/>
                <a:gd name="T16" fmla="*/ 0 w 241"/>
                <a:gd name="T17" fmla="*/ 0 h 355"/>
                <a:gd name="T18" fmla="*/ 0 w 241"/>
                <a:gd name="T19" fmla="*/ 0 h 355"/>
                <a:gd name="T20" fmla="*/ 0 w 241"/>
                <a:gd name="T21" fmla="*/ 0 h 355"/>
                <a:gd name="T22" fmla="*/ 0 w 241"/>
                <a:gd name="T23" fmla="*/ 0 h 355"/>
                <a:gd name="T24" fmla="*/ 0 w 241"/>
                <a:gd name="T25" fmla="*/ 0 h 355"/>
                <a:gd name="T26" fmla="*/ 0 w 241"/>
                <a:gd name="T27" fmla="*/ 0 h 355"/>
                <a:gd name="T28" fmla="*/ 0 w 241"/>
                <a:gd name="T29" fmla="*/ 0 h 355"/>
                <a:gd name="T30" fmla="*/ 0 w 241"/>
                <a:gd name="T31" fmla="*/ 0 h 355"/>
                <a:gd name="T32" fmla="*/ 0 w 241"/>
                <a:gd name="T33" fmla="*/ 0 h 355"/>
                <a:gd name="T34" fmla="*/ 0 w 241"/>
                <a:gd name="T35" fmla="*/ 0 h 355"/>
                <a:gd name="T36" fmla="*/ 0 w 241"/>
                <a:gd name="T37" fmla="*/ 0 h 355"/>
                <a:gd name="T38" fmla="*/ 0 w 241"/>
                <a:gd name="T39" fmla="*/ 0 h 355"/>
                <a:gd name="T40" fmla="*/ 0 w 241"/>
                <a:gd name="T41" fmla="*/ 0 h 355"/>
                <a:gd name="T42" fmla="*/ 0 w 241"/>
                <a:gd name="T43" fmla="*/ 0 h 355"/>
                <a:gd name="T44" fmla="*/ 0 w 241"/>
                <a:gd name="T45" fmla="*/ 0 h 355"/>
                <a:gd name="T46" fmla="*/ 0 w 241"/>
                <a:gd name="T47" fmla="*/ 0 h 355"/>
                <a:gd name="T48" fmla="*/ 0 w 241"/>
                <a:gd name="T49" fmla="*/ 0 h 355"/>
                <a:gd name="T50" fmla="*/ 0 w 241"/>
                <a:gd name="T51" fmla="*/ 0 h 355"/>
                <a:gd name="T52" fmla="*/ 0 w 241"/>
                <a:gd name="T53" fmla="*/ 0 h 355"/>
                <a:gd name="T54" fmla="*/ 0 w 241"/>
                <a:gd name="T55" fmla="*/ 0 h 355"/>
                <a:gd name="T56" fmla="*/ 0 w 241"/>
                <a:gd name="T57" fmla="*/ 0 h 355"/>
                <a:gd name="T58" fmla="*/ 0 w 241"/>
                <a:gd name="T59" fmla="*/ 0 h 355"/>
                <a:gd name="T60" fmla="*/ 0 w 241"/>
                <a:gd name="T61" fmla="*/ 0 h 355"/>
                <a:gd name="T62" fmla="*/ 0 w 241"/>
                <a:gd name="T63" fmla="*/ 0 h 355"/>
                <a:gd name="T64" fmla="*/ 0 w 241"/>
                <a:gd name="T65" fmla="*/ 0 h 355"/>
                <a:gd name="T66" fmla="*/ 0 w 241"/>
                <a:gd name="T67" fmla="*/ 0 h 355"/>
                <a:gd name="T68" fmla="*/ 0 w 241"/>
                <a:gd name="T69" fmla="*/ 0 h 355"/>
                <a:gd name="T70" fmla="*/ 0 w 241"/>
                <a:gd name="T71" fmla="*/ 0 h 355"/>
                <a:gd name="T72" fmla="*/ 0 w 241"/>
                <a:gd name="T73" fmla="*/ 0 h 355"/>
                <a:gd name="T74" fmla="*/ 0 w 241"/>
                <a:gd name="T75" fmla="*/ 0 h 355"/>
                <a:gd name="T76" fmla="*/ 0 w 241"/>
                <a:gd name="T77" fmla="*/ 0 h 355"/>
                <a:gd name="T78" fmla="*/ 0 w 241"/>
                <a:gd name="T79" fmla="*/ 0 h 355"/>
                <a:gd name="T80" fmla="*/ 0 w 241"/>
                <a:gd name="T81" fmla="*/ 0 h 355"/>
                <a:gd name="T82" fmla="*/ 0 w 241"/>
                <a:gd name="T83" fmla="*/ 0 h 355"/>
                <a:gd name="T84" fmla="*/ 0 w 241"/>
                <a:gd name="T85" fmla="*/ 0 h 355"/>
                <a:gd name="T86" fmla="*/ 0 w 241"/>
                <a:gd name="T87" fmla="*/ 0 h 355"/>
                <a:gd name="T88" fmla="*/ 0 w 241"/>
                <a:gd name="T89" fmla="*/ 0 h 355"/>
                <a:gd name="T90" fmla="*/ 0 w 241"/>
                <a:gd name="T91" fmla="*/ 0 h 355"/>
                <a:gd name="T92" fmla="*/ 0 w 241"/>
                <a:gd name="T93" fmla="*/ 0 h 355"/>
                <a:gd name="T94" fmla="*/ 0 w 241"/>
                <a:gd name="T95" fmla="*/ 0 h 355"/>
                <a:gd name="T96" fmla="*/ 0 w 241"/>
                <a:gd name="T97" fmla="*/ 0 h 355"/>
                <a:gd name="T98" fmla="*/ 0 w 241"/>
                <a:gd name="T99" fmla="*/ 0 h 355"/>
                <a:gd name="T100" fmla="*/ 0 w 241"/>
                <a:gd name="T101" fmla="*/ 0 h 355"/>
                <a:gd name="T102" fmla="*/ 0 w 241"/>
                <a:gd name="T103" fmla="*/ 0 h 355"/>
                <a:gd name="T104" fmla="*/ 0 w 241"/>
                <a:gd name="T105" fmla="*/ 0 h 355"/>
                <a:gd name="T106" fmla="*/ 0 w 241"/>
                <a:gd name="T107" fmla="*/ 0 h 3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1"/>
                <a:gd name="T163" fmla="*/ 0 h 355"/>
                <a:gd name="T164" fmla="*/ 241 w 241"/>
                <a:gd name="T165" fmla="*/ 355 h 3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1" h="355">
                  <a:moveTo>
                    <a:pt x="0" y="355"/>
                  </a:moveTo>
                  <a:lnTo>
                    <a:pt x="21" y="333"/>
                  </a:lnTo>
                  <a:lnTo>
                    <a:pt x="44" y="315"/>
                  </a:lnTo>
                  <a:lnTo>
                    <a:pt x="69" y="300"/>
                  </a:lnTo>
                  <a:lnTo>
                    <a:pt x="94" y="290"/>
                  </a:lnTo>
                  <a:lnTo>
                    <a:pt x="120" y="283"/>
                  </a:lnTo>
                  <a:lnTo>
                    <a:pt x="145" y="279"/>
                  </a:lnTo>
                  <a:lnTo>
                    <a:pt x="169" y="278"/>
                  </a:lnTo>
                  <a:lnTo>
                    <a:pt x="191" y="280"/>
                  </a:lnTo>
                  <a:lnTo>
                    <a:pt x="191" y="273"/>
                  </a:lnTo>
                  <a:lnTo>
                    <a:pt x="193" y="263"/>
                  </a:lnTo>
                  <a:lnTo>
                    <a:pt x="195" y="253"/>
                  </a:lnTo>
                  <a:lnTo>
                    <a:pt x="199" y="243"/>
                  </a:lnTo>
                  <a:lnTo>
                    <a:pt x="206" y="232"/>
                  </a:lnTo>
                  <a:lnTo>
                    <a:pt x="215" y="223"/>
                  </a:lnTo>
                  <a:lnTo>
                    <a:pt x="227" y="216"/>
                  </a:lnTo>
                  <a:lnTo>
                    <a:pt x="241" y="209"/>
                  </a:lnTo>
                  <a:lnTo>
                    <a:pt x="229" y="184"/>
                  </a:lnTo>
                  <a:lnTo>
                    <a:pt x="223" y="153"/>
                  </a:lnTo>
                  <a:lnTo>
                    <a:pt x="224" y="125"/>
                  </a:lnTo>
                  <a:lnTo>
                    <a:pt x="239" y="101"/>
                  </a:lnTo>
                  <a:lnTo>
                    <a:pt x="229" y="96"/>
                  </a:lnTo>
                  <a:lnTo>
                    <a:pt x="219" y="90"/>
                  </a:lnTo>
                  <a:lnTo>
                    <a:pt x="206" y="82"/>
                  </a:lnTo>
                  <a:lnTo>
                    <a:pt x="193" y="71"/>
                  </a:lnTo>
                  <a:lnTo>
                    <a:pt x="181" y="57"/>
                  </a:lnTo>
                  <a:lnTo>
                    <a:pt x="170" y="41"/>
                  </a:lnTo>
                  <a:lnTo>
                    <a:pt x="161" y="22"/>
                  </a:lnTo>
                  <a:lnTo>
                    <a:pt x="157" y="0"/>
                  </a:lnTo>
                  <a:lnTo>
                    <a:pt x="150" y="12"/>
                  </a:lnTo>
                  <a:lnTo>
                    <a:pt x="141" y="25"/>
                  </a:lnTo>
                  <a:lnTo>
                    <a:pt x="131" y="37"/>
                  </a:lnTo>
                  <a:lnTo>
                    <a:pt x="117" y="50"/>
                  </a:lnTo>
                  <a:lnTo>
                    <a:pt x="103" y="60"/>
                  </a:lnTo>
                  <a:lnTo>
                    <a:pt x="89" y="68"/>
                  </a:lnTo>
                  <a:lnTo>
                    <a:pt x="71" y="72"/>
                  </a:lnTo>
                  <a:lnTo>
                    <a:pt x="54" y="73"/>
                  </a:lnTo>
                  <a:lnTo>
                    <a:pt x="61" y="91"/>
                  </a:lnTo>
                  <a:lnTo>
                    <a:pt x="63" y="111"/>
                  </a:lnTo>
                  <a:lnTo>
                    <a:pt x="57" y="135"/>
                  </a:lnTo>
                  <a:lnTo>
                    <a:pt x="38" y="157"/>
                  </a:lnTo>
                  <a:lnTo>
                    <a:pt x="49" y="197"/>
                  </a:lnTo>
                  <a:lnTo>
                    <a:pt x="49" y="236"/>
                  </a:lnTo>
                  <a:lnTo>
                    <a:pt x="42" y="269"/>
                  </a:lnTo>
                  <a:lnTo>
                    <a:pt x="35" y="295"/>
                  </a:lnTo>
                  <a:lnTo>
                    <a:pt x="27" y="310"/>
                  </a:lnTo>
                  <a:lnTo>
                    <a:pt x="17" y="325"/>
                  </a:lnTo>
                  <a:lnTo>
                    <a:pt x="9" y="338"/>
                  </a:lnTo>
                  <a:lnTo>
                    <a:pt x="3" y="344"/>
                  </a:lnTo>
                  <a:lnTo>
                    <a:pt x="0" y="347"/>
                  </a:lnTo>
                  <a:lnTo>
                    <a:pt x="0" y="350"/>
                  </a:lnTo>
                  <a:lnTo>
                    <a:pt x="0" y="352"/>
                  </a:lnTo>
                  <a:lnTo>
                    <a:pt x="2" y="353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7" name="Freeform 310"/>
            <p:cNvSpPr>
              <a:spLocks/>
            </p:cNvSpPr>
            <p:nvPr/>
          </p:nvSpPr>
          <p:spPr bwMode="auto">
            <a:xfrm>
              <a:off x="3202" y="2633"/>
              <a:ext cx="134" cy="106"/>
            </a:xfrm>
            <a:custGeom>
              <a:avLst/>
              <a:gdLst>
                <a:gd name="T0" fmla="*/ 0 w 389"/>
                <a:gd name="T1" fmla="*/ 0 h 315"/>
                <a:gd name="T2" fmla="*/ 0 w 389"/>
                <a:gd name="T3" fmla="*/ 0 h 315"/>
                <a:gd name="T4" fmla="*/ 0 w 389"/>
                <a:gd name="T5" fmla="*/ 0 h 315"/>
                <a:gd name="T6" fmla="*/ 0 w 389"/>
                <a:gd name="T7" fmla="*/ 0 h 315"/>
                <a:gd name="T8" fmla="*/ 0 w 389"/>
                <a:gd name="T9" fmla="*/ 0 h 315"/>
                <a:gd name="T10" fmla="*/ 0 w 389"/>
                <a:gd name="T11" fmla="*/ 0 h 315"/>
                <a:gd name="T12" fmla="*/ 0 w 389"/>
                <a:gd name="T13" fmla="*/ 0 h 315"/>
                <a:gd name="T14" fmla="*/ 0 w 389"/>
                <a:gd name="T15" fmla="*/ 0 h 315"/>
                <a:gd name="T16" fmla="*/ 0 w 389"/>
                <a:gd name="T17" fmla="*/ 0 h 315"/>
                <a:gd name="T18" fmla="*/ 0 w 389"/>
                <a:gd name="T19" fmla="*/ 0 h 315"/>
                <a:gd name="T20" fmla="*/ 0 w 389"/>
                <a:gd name="T21" fmla="*/ 0 h 315"/>
                <a:gd name="T22" fmla="*/ 0 w 389"/>
                <a:gd name="T23" fmla="*/ 0 h 315"/>
                <a:gd name="T24" fmla="*/ 0 w 389"/>
                <a:gd name="T25" fmla="*/ 0 h 315"/>
                <a:gd name="T26" fmla="*/ 0 w 389"/>
                <a:gd name="T27" fmla="*/ 0 h 315"/>
                <a:gd name="T28" fmla="*/ 0 w 389"/>
                <a:gd name="T29" fmla="*/ 0 h 315"/>
                <a:gd name="T30" fmla="*/ 0 w 389"/>
                <a:gd name="T31" fmla="*/ 0 h 315"/>
                <a:gd name="T32" fmla="*/ 0 w 389"/>
                <a:gd name="T33" fmla="*/ 0 h 315"/>
                <a:gd name="T34" fmla="*/ 0 w 389"/>
                <a:gd name="T35" fmla="*/ 0 h 315"/>
                <a:gd name="T36" fmla="*/ 0 w 389"/>
                <a:gd name="T37" fmla="*/ 0 h 315"/>
                <a:gd name="T38" fmla="*/ 0 w 389"/>
                <a:gd name="T39" fmla="*/ 0 h 315"/>
                <a:gd name="T40" fmla="*/ 0 w 389"/>
                <a:gd name="T41" fmla="*/ 0 h 315"/>
                <a:gd name="T42" fmla="*/ 0 w 389"/>
                <a:gd name="T43" fmla="*/ 0 h 315"/>
                <a:gd name="T44" fmla="*/ 0 w 389"/>
                <a:gd name="T45" fmla="*/ 0 h 315"/>
                <a:gd name="T46" fmla="*/ 0 w 389"/>
                <a:gd name="T47" fmla="*/ 0 h 315"/>
                <a:gd name="T48" fmla="*/ 0 w 389"/>
                <a:gd name="T49" fmla="*/ 0 h 315"/>
                <a:gd name="T50" fmla="*/ 0 w 389"/>
                <a:gd name="T51" fmla="*/ 0 h 315"/>
                <a:gd name="T52" fmla="*/ 0 w 389"/>
                <a:gd name="T53" fmla="*/ 0 h 315"/>
                <a:gd name="T54" fmla="*/ 0 w 389"/>
                <a:gd name="T55" fmla="*/ 0 h 315"/>
                <a:gd name="T56" fmla="*/ 0 w 389"/>
                <a:gd name="T57" fmla="*/ 0 h 315"/>
                <a:gd name="T58" fmla="*/ 0 w 389"/>
                <a:gd name="T59" fmla="*/ 0 h 315"/>
                <a:gd name="T60" fmla="*/ 0 w 389"/>
                <a:gd name="T61" fmla="*/ 0 h 315"/>
                <a:gd name="T62" fmla="*/ 0 w 389"/>
                <a:gd name="T63" fmla="*/ 0 h 315"/>
                <a:gd name="T64" fmla="*/ 0 w 389"/>
                <a:gd name="T65" fmla="*/ 0 h 315"/>
                <a:gd name="T66" fmla="*/ 0 w 389"/>
                <a:gd name="T67" fmla="*/ 0 h 315"/>
                <a:gd name="T68" fmla="*/ 0 w 389"/>
                <a:gd name="T69" fmla="*/ 0 h 315"/>
                <a:gd name="T70" fmla="*/ 0 w 389"/>
                <a:gd name="T71" fmla="*/ 0 h 315"/>
                <a:gd name="T72" fmla="*/ 0 w 389"/>
                <a:gd name="T73" fmla="*/ 0 h 315"/>
                <a:gd name="T74" fmla="*/ 0 w 389"/>
                <a:gd name="T75" fmla="*/ 0 h 315"/>
                <a:gd name="T76" fmla="*/ 0 w 389"/>
                <a:gd name="T77" fmla="*/ 0 h 315"/>
                <a:gd name="T78" fmla="*/ 0 w 389"/>
                <a:gd name="T79" fmla="*/ 0 h 315"/>
                <a:gd name="T80" fmla="*/ 0 w 389"/>
                <a:gd name="T81" fmla="*/ 0 h 315"/>
                <a:gd name="T82" fmla="*/ 0 w 389"/>
                <a:gd name="T83" fmla="*/ 0 h 315"/>
                <a:gd name="T84" fmla="*/ 0 w 389"/>
                <a:gd name="T85" fmla="*/ 0 h 315"/>
                <a:gd name="T86" fmla="*/ 0 w 389"/>
                <a:gd name="T87" fmla="*/ 0 h 315"/>
                <a:gd name="T88" fmla="*/ 0 w 389"/>
                <a:gd name="T89" fmla="*/ 0 h 315"/>
                <a:gd name="T90" fmla="*/ 0 w 389"/>
                <a:gd name="T91" fmla="*/ 0 h 315"/>
                <a:gd name="T92" fmla="*/ 0 w 389"/>
                <a:gd name="T93" fmla="*/ 0 h 315"/>
                <a:gd name="T94" fmla="*/ 0 w 389"/>
                <a:gd name="T95" fmla="*/ 0 h 315"/>
                <a:gd name="T96" fmla="*/ 0 w 389"/>
                <a:gd name="T97" fmla="*/ 0 h 315"/>
                <a:gd name="T98" fmla="*/ 0 w 389"/>
                <a:gd name="T99" fmla="*/ 0 h 315"/>
                <a:gd name="T100" fmla="*/ 0 w 389"/>
                <a:gd name="T101" fmla="*/ 0 h 315"/>
                <a:gd name="T102" fmla="*/ 0 w 389"/>
                <a:gd name="T103" fmla="*/ 0 h 315"/>
                <a:gd name="T104" fmla="*/ 0 w 389"/>
                <a:gd name="T105" fmla="*/ 0 h 315"/>
                <a:gd name="T106" fmla="*/ 0 w 389"/>
                <a:gd name="T107" fmla="*/ 0 h 315"/>
                <a:gd name="T108" fmla="*/ 0 w 389"/>
                <a:gd name="T109" fmla="*/ 0 h 315"/>
                <a:gd name="T110" fmla="*/ 0 w 389"/>
                <a:gd name="T111" fmla="*/ 0 h 315"/>
                <a:gd name="T112" fmla="*/ 0 w 389"/>
                <a:gd name="T113" fmla="*/ 0 h 315"/>
                <a:gd name="T114" fmla="*/ 0 w 389"/>
                <a:gd name="T115" fmla="*/ 0 h 315"/>
                <a:gd name="T116" fmla="*/ 0 w 389"/>
                <a:gd name="T117" fmla="*/ 0 h 315"/>
                <a:gd name="T118" fmla="*/ 0 w 389"/>
                <a:gd name="T119" fmla="*/ 0 h 315"/>
                <a:gd name="T120" fmla="*/ 0 w 389"/>
                <a:gd name="T121" fmla="*/ 0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9"/>
                <a:gd name="T184" fmla="*/ 0 h 315"/>
                <a:gd name="T185" fmla="*/ 389 w 389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9" h="315">
                  <a:moveTo>
                    <a:pt x="196" y="315"/>
                  </a:moveTo>
                  <a:lnTo>
                    <a:pt x="210" y="313"/>
                  </a:lnTo>
                  <a:lnTo>
                    <a:pt x="230" y="309"/>
                  </a:lnTo>
                  <a:lnTo>
                    <a:pt x="251" y="304"/>
                  </a:lnTo>
                  <a:lnTo>
                    <a:pt x="275" y="299"/>
                  </a:lnTo>
                  <a:lnTo>
                    <a:pt x="298" y="295"/>
                  </a:lnTo>
                  <a:lnTo>
                    <a:pt x="322" y="293"/>
                  </a:lnTo>
                  <a:lnTo>
                    <a:pt x="345" y="292"/>
                  </a:lnTo>
                  <a:lnTo>
                    <a:pt x="363" y="292"/>
                  </a:lnTo>
                  <a:lnTo>
                    <a:pt x="371" y="293"/>
                  </a:lnTo>
                  <a:lnTo>
                    <a:pt x="379" y="294"/>
                  </a:lnTo>
                  <a:lnTo>
                    <a:pt x="385" y="297"/>
                  </a:lnTo>
                  <a:lnTo>
                    <a:pt x="389" y="297"/>
                  </a:lnTo>
                  <a:lnTo>
                    <a:pt x="368" y="282"/>
                  </a:lnTo>
                  <a:lnTo>
                    <a:pt x="350" y="262"/>
                  </a:lnTo>
                  <a:lnTo>
                    <a:pt x="334" y="239"/>
                  </a:lnTo>
                  <a:lnTo>
                    <a:pt x="321" y="213"/>
                  </a:lnTo>
                  <a:lnTo>
                    <a:pt x="310" y="186"/>
                  </a:lnTo>
                  <a:lnTo>
                    <a:pt x="302" y="156"/>
                  </a:lnTo>
                  <a:lnTo>
                    <a:pt x="297" y="126"/>
                  </a:lnTo>
                  <a:lnTo>
                    <a:pt x="295" y="96"/>
                  </a:lnTo>
                  <a:lnTo>
                    <a:pt x="284" y="95"/>
                  </a:lnTo>
                  <a:lnTo>
                    <a:pt x="271" y="91"/>
                  </a:lnTo>
                  <a:lnTo>
                    <a:pt x="256" y="82"/>
                  </a:lnTo>
                  <a:lnTo>
                    <a:pt x="241" y="72"/>
                  </a:lnTo>
                  <a:lnTo>
                    <a:pt x="226" y="59"/>
                  </a:lnTo>
                  <a:lnTo>
                    <a:pt x="213" y="44"/>
                  </a:lnTo>
                  <a:lnTo>
                    <a:pt x="202" y="27"/>
                  </a:lnTo>
                  <a:lnTo>
                    <a:pt x="194" y="9"/>
                  </a:lnTo>
                  <a:lnTo>
                    <a:pt x="181" y="16"/>
                  </a:lnTo>
                  <a:lnTo>
                    <a:pt x="164" y="24"/>
                  </a:lnTo>
                  <a:lnTo>
                    <a:pt x="143" y="29"/>
                  </a:lnTo>
                  <a:lnTo>
                    <a:pt x="119" y="32"/>
                  </a:lnTo>
                  <a:lnTo>
                    <a:pt x="93" y="31"/>
                  </a:lnTo>
                  <a:lnTo>
                    <a:pt x="64" y="26"/>
                  </a:lnTo>
                  <a:lnTo>
                    <a:pt x="34" y="16"/>
                  </a:lnTo>
                  <a:lnTo>
                    <a:pt x="2" y="0"/>
                  </a:lnTo>
                  <a:lnTo>
                    <a:pt x="10" y="12"/>
                  </a:lnTo>
                  <a:lnTo>
                    <a:pt x="18" y="27"/>
                  </a:lnTo>
                  <a:lnTo>
                    <a:pt x="25" y="44"/>
                  </a:lnTo>
                  <a:lnTo>
                    <a:pt x="29" y="64"/>
                  </a:lnTo>
                  <a:lnTo>
                    <a:pt x="30" y="85"/>
                  </a:lnTo>
                  <a:lnTo>
                    <a:pt x="26" y="108"/>
                  </a:lnTo>
                  <a:lnTo>
                    <a:pt x="17" y="135"/>
                  </a:lnTo>
                  <a:lnTo>
                    <a:pt x="0" y="163"/>
                  </a:lnTo>
                  <a:lnTo>
                    <a:pt x="19" y="170"/>
                  </a:lnTo>
                  <a:lnTo>
                    <a:pt x="38" y="177"/>
                  </a:lnTo>
                  <a:lnTo>
                    <a:pt x="56" y="187"/>
                  </a:lnTo>
                  <a:lnTo>
                    <a:pt x="72" y="201"/>
                  </a:lnTo>
                  <a:lnTo>
                    <a:pt x="85" y="216"/>
                  </a:lnTo>
                  <a:lnTo>
                    <a:pt x="94" y="236"/>
                  </a:lnTo>
                  <a:lnTo>
                    <a:pt x="100" y="259"/>
                  </a:lnTo>
                  <a:lnTo>
                    <a:pt x="97" y="287"/>
                  </a:lnTo>
                  <a:lnTo>
                    <a:pt x="108" y="285"/>
                  </a:lnTo>
                  <a:lnTo>
                    <a:pt x="119" y="284"/>
                  </a:lnTo>
                  <a:lnTo>
                    <a:pt x="131" y="284"/>
                  </a:lnTo>
                  <a:lnTo>
                    <a:pt x="143" y="287"/>
                  </a:lnTo>
                  <a:lnTo>
                    <a:pt x="155" y="290"/>
                  </a:lnTo>
                  <a:lnTo>
                    <a:pt x="168" y="295"/>
                  </a:lnTo>
                  <a:lnTo>
                    <a:pt x="181" y="304"/>
                  </a:lnTo>
                  <a:lnTo>
                    <a:pt x="196" y="31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8" name="Freeform 311"/>
            <p:cNvSpPr>
              <a:spLocks/>
            </p:cNvSpPr>
            <p:nvPr/>
          </p:nvSpPr>
          <p:spPr bwMode="auto">
            <a:xfrm>
              <a:off x="3270" y="2761"/>
              <a:ext cx="137" cy="132"/>
            </a:xfrm>
            <a:custGeom>
              <a:avLst/>
              <a:gdLst>
                <a:gd name="T0" fmla="*/ 0 w 399"/>
                <a:gd name="T1" fmla="*/ 0 h 398"/>
                <a:gd name="T2" fmla="*/ 0 w 399"/>
                <a:gd name="T3" fmla="*/ 0 h 398"/>
                <a:gd name="T4" fmla="*/ 0 w 399"/>
                <a:gd name="T5" fmla="*/ 0 h 398"/>
                <a:gd name="T6" fmla="*/ 0 w 399"/>
                <a:gd name="T7" fmla="*/ 0 h 398"/>
                <a:gd name="T8" fmla="*/ 0 w 399"/>
                <a:gd name="T9" fmla="*/ 0 h 398"/>
                <a:gd name="T10" fmla="*/ 0 w 399"/>
                <a:gd name="T11" fmla="*/ 0 h 398"/>
                <a:gd name="T12" fmla="*/ 0 w 399"/>
                <a:gd name="T13" fmla="*/ 0 h 398"/>
                <a:gd name="T14" fmla="*/ 0 w 399"/>
                <a:gd name="T15" fmla="*/ 0 h 398"/>
                <a:gd name="T16" fmla="*/ 0 w 399"/>
                <a:gd name="T17" fmla="*/ 0 h 398"/>
                <a:gd name="T18" fmla="*/ 0 w 399"/>
                <a:gd name="T19" fmla="*/ 0 h 398"/>
                <a:gd name="T20" fmla="*/ 0 w 399"/>
                <a:gd name="T21" fmla="*/ 0 h 398"/>
                <a:gd name="T22" fmla="*/ 0 w 399"/>
                <a:gd name="T23" fmla="*/ 0 h 398"/>
                <a:gd name="T24" fmla="*/ 0 w 399"/>
                <a:gd name="T25" fmla="*/ 0 h 398"/>
                <a:gd name="T26" fmla="*/ 0 w 399"/>
                <a:gd name="T27" fmla="*/ 0 h 398"/>
                <a:gd name="T28" fmla="*/ 0 w 399"/>
                <a:gd name="T29" fmla="*/ 0 h 398"/>
                <a:gd name="T30" fmla="*/ 0 w 399"/>
                <a:gd name="T31" fmla="*/ 0 h 398"/>
                <a:gd name="T32" fmla="*/ 0 w 399"/>
                <a:gd name="T33" fmla="*/ 0 h 398"/>
                <a:gd name="T34" fmla="*/ 0 w 399"/>
                <a:gd name="T35" fmla="*/ 0 h 398"/>
                <a:gd name="T36" fmla="*/ 0 w 399"/>
                <a:gd name="T37" fmla="*/ 0 h 398"/>
                <a:gd name="T38" fmla="*/ 0 w 399"/>
                <a:gd name="T39" fmla="*/ 0 h 398"/>
                <a:gd name="T40" fmla="*/ 0 w 399"/>
                <a:gd name="T41" fmla="*/ 0 h 398"/>
                <a:gd name="T42" fmla="*/ 0 w 399"/>
                <a:gd name="T43" fmla="*/ 0 h 398"/>
                <a:gd name="T44" fmla="*/ 0 w 399"/>
                <a:gd name="T45" fmla="*/ 0 h 398"/>
                <a:gd name="T46" fmla="*/ 0 w 399"/>
                <a:gd name="T47" fmla="*/ 0 h 398"/>
                <a:gd name="T48" fmla="*/ 0 w 399"/>
                <a:gd name="T49" fmla="*/ 0 h 398"/>
                <a:gd name="T50" fmla="*/ 0 w 399"/>
                <a:gd name="T51" fmla="*/ 0 h 398"/>
                <a:gd name="T52" fmla="*/ 0 w 399"/>
                <a:gd name="T53" fmla="*/ 0 h 398"/>
                <a:gd name="T54" fmla="*/ 0 w 399"/>
                <a:gd name="T55" fmla="*/ 0 h 398"/>
                <a:gd name="T56" fmla="*/ 0 w 399"/>
                <a:gd name="T57" fmla="*/ 0 h 398"/>
                <a:gd name="T58" fmla="*/ 0 w 399"/>
                <a:gd name="T59" fmla="*/ 0 h 398"/>
                <a:gd name="T60" fmla="*/ 0 w 399"/>
                <a:gd name="T61" fmla="*/ 0 h 398"/>
                <a:gd name="T62" fmla="*/ 0 w 399"/>
                <a:gd name="T63" fmla="*/ 0 h 398"/>
                <a:gd name="T64" fmla="*/ 0 w 399"/>
                <a:gd name="T65" fmla="*/ 0 h 398"/>
                <a:gd name="T66" fmla="*/ 0 w 399"/>
                <a:gd name="T67" fmla="*/ 0 h 398"/>
                <a:gd name="T68" fmla="*/ 0 w 399"/>
                <a:gd name="T69" fmla="*/ 0 h 398"/>
                <a:gd name="T70" fmla="*/ 0 w 399"/>
                <a:gd name="T71" fmla="*/ 0 h 398"/>
                <a:gd name="T72" fmla="*/ 0 w 399"/>
                <a:gd name="T73" fmla="*/ 0 h 398"/>
                <a:gd name="T74" fmla="*/ 0 w 399"/>
                <a:gd name="T75" fmla="*/ 0 h 398"/>
                <a:gd name="T76" fmla="*/ 0 w 399"/>
                <a:gd name="T77" fmla="*/ 0 h 398"/>
                <a:gd name="T78" fmla="*/ 0 w 399"/>
                <a:gd name="T79" fmla="*/ 0 h 3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9"/>
                <a:gd name="T121" fmla="*/ 0 h 398"/>
                <a:gd name="T122" fmla="*/ 399 w 399"/>
                <a:gd name="T123" fmla="*/ 398 h 3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9" h="398">
                  <a:moveTo>
                    <a:pt x="53" y="188"/>
                  </a:moveTo>
                  <a:lnTo>
                    <a:pt x="58" y="188"/>
                  </a:lnTo>
                  <a:lnTo>
                    <a:pt x="65" y="189"/>
                  </a:lnTo>
                  <a:lnTo>
                    <a:pt x="74" y="191"/>
                  </a:lnTo>
                  <a:lnTo>
                    <a:pt x="86" y="191"/>
                  </a:lnTo>
                  <a:lnTo>
                    <a:pt x="99" y="192"/>
                  </a:lnTo>
                  <a:lnTo>
                    <a:pt x="112" y="191"/>
                  </a:lnTo>
                  <a:lnTo>
                    <a:pt x="128" y="189"/>
                  </a:lnTo>
                  <a:lnTo>
                    <a:pt x="144" y="187"/>
                  </a:lnTo>
                  <a:lnTo>
                    <a:pt x="161" y="183"/>
                  </a:lnTo>
                  <a:lnTo>
                    <a:pt x="177" y="178"/>
                  </a:lnTo>
                  <a:lnTo>
                    <a:pt x="194" y="171"/>
                  </a:lnTo>
                  <a:lnTo>
                    <a:pt x="211" y="161"/>
                  </a:lnTo>
                  <a:lnTo>
                    <a:pt x="227" y="149"/>
                  </a:lnTo>
                  <a:lnTo>
                    <a:pt x="241" y="134"/>
                  </a:lnTo>
                  <a:lnTo>
                    <a:pt x="256" y="117"/>
                  </a:lnTo>
                  <a:lnTo>
                    <a:pt x="267" y="96"/>
                  </a:lnTo>
                  <a:lnTo>
                    <a:pt x="277" y="77"/>
                  </a:lnTo>
                  <a:lnTo>
                    <a:pt x="286" y="61"/>
                  </a:lnTo>
                  <a:lnTo>
                    <a:pt x="292" y="46"/>
                  </a:lnTo>
                  <a:lnTo>
                    <a:pt x="300" y="33"/>
                  </a:lnTo>
                  <a:lnTo>
                    <a:pt x="307" y="23"/>
                  </a:lnTo>
                  <a:lnTo>
                    <a:pt x="314" y="16"/>
                  </a:lnTo>
                  <a:lnTo>
                    <a:pt x="321" y="12"/>
                  </a:lnTo>
                  <a:lnTo>
                    <a:pt x="331" y="10"/>
                  </a:lnTo>
                  <a:lnTo>
                    <a:pt x="340" y="10"/>
                  </a:lnTo>
                  <a:lnTo>
                    <a:pt x="350" y="8"/>
                  </a:lnTo>
                  <a:lnTo>
                    <a:pt x="360" y="7"/>
                  </a:lnTo>
                  <a:lnTo>
                    <a:pt x="369" y="6"/>
                  </a:lnTo>
                  <a:lnTo>
                    <a:pt x="377" y="5"/>
                  </a:lnTo>
                  <a:lnTo>
                    <a:pt x="385" y="4"/>
                  </a:lnTo>
                  <a:lnTo>
                    <a:pt x="393" y="1"/>
                  </a:lnTo>
                  <a:lnTo>
                    <a:pt x="398" y="0"/>
                  </a:lnTo>
                  <a:lnTo>
                    <a:pt x="398" y="1"/>
                  </a:lnTo>
                  <a:lnTo>
                    <a:pt x="398" y="4"/>
                  </a:lnTo>
                  <a:lnTo>
                    <a:pt x="399" y="5"/>
                  </a:lnTo>
                  <a:lnTo>
                    <a:pt x="399" y="7"/>
                  </a:lnTo>
                  <a:lnTo>
                    <a:pt x="366" y="17"/>
                  </a:lnTo>
                  <a:lnTo>
                    <a:pt x="341" y="35"/>
                  </a:lnTo>
                  <a:lnTo>
                    <a:pt x="323" y="56"/>
                  </a:lnTo>
                  <a:lnTo>
                    <a:pt x="308" y="81"/>
                  </a:lnTo>
                  <a:lnTo>
                    <a:pt x="299" y="106"/>
                  </a:lnTo>
                  <a:lnTo>
                    <a:pt x="294" y="129"/>
                  </a:lnTo>
                  <a:lnTo>
                    <a:pt x="290" y="151"/>
                  </a:lnTo>
                  <a:lnTo>
                    <a:pt x="288" y="167"/>
                  </a:lnTo>
                  <a:lnTo>
                    <a:pt x="287" y="181"/>
                  </a:lnTo>
                  <a:lnTo>
                    <a:pt x="288" y="197"/>
                  </a:lnTo>
                  <a:lnTo>
                    <a:pt x="291" y="217"/>
                  </a:lnTo>
                  <a:lnTo>
                    <a:pt x="295" y="237"/>
                  </a:lnTo>
                  <a:lnTo>
                    <a:pt x="283" y="238"/>
                  </a:lnTo>
                  <a:lnTo>
                    <a:pt x="269" y="244"/>
                  </a:lnTo>
                  <a:lnTo>
                    <a:pt x="253" y="253"/>
                  </a:lnTo>
                  <a:lnTo>
                    <a:pt x="237" y="267"/>
                  </a:lnTo>
                  <a:lnTo>
                    <a:pt x="224" y="282"/>
                  </a:lnTo>
                  <a:lnTo>
                    <a:pt x="215" y="299"/>
                  </a:lnTo>
                  <a:lnTo>
                    <a:pt x="209" y="318"/>
                  </a:lnTo>
                  <a:lnTo>
                    <a:pt x="212" y="338"/>
                  </a:lnTo>
                  <a:lnTo>
                    <a:pt x="196" y="338"/>
                  </a:lnTo>
                  <a:lnTo>
                    <a:pt x="175" y="340"/>
                  </a:lnTo>
                  <a:lnTo>
                    <a:pt x="153" y="345"/>
                  </a:lnTo>
                  <a:lnTo>
                    <a:pt x="129" y="353"/>
                  </a:lnTo>
                  <a:lnTo>
                    <a:pt x="105" y="363"/>
                  </a:lnTo>
                  <a:lnTo>
                    <a:pt x="83" y="374"/>
                  </a:lnTo>
                  <a:lnTo>
                    <a:pt x="66" y="385"/>
                  </a:lnTo>
                  <a:lnTo>
                    <a:pt x="53" y="398"/>
                  </a:lnTo>
                  <a:lnTo>
                    <a:pt x="55" y="380"/>
                  </a:lnTo>
                  <a:lnTo>
                    <a:pt x="55" y="361"/>
                  </a:lnTo>
                  <a:lnTo>
                    <a:pt x="53" y="340"/>
                  </a:lnTo>
                  <a:lnTo>
                    <a:pt x="48" y="318"/>
                  </a:lnTo>
                  <a:lnTo>
                    <a:pt x="40" y="298"/>
                  </a:lnTo>
                  <a:lnTo>
                    <a:pt x="29" y="278"/>
                  </a:lnTo>
                  <a:lnTo>
                    <a:pt x="16" y="262"/>
                  </a:lnTo>
                  <a:lnTo>
                    <a:pt x="0" y="249"/>
                  </a:lnTo>
                  <a:lnTo>
                    <a:pt x="12" y="249"/>
                  </a:lnTo>
                  <a:lnTo>
                    <a:pt x="24" y="247"/>
                  </a:lnTo>
                  <a:lnTo>
                    <a:pt x="36" y="242"/>
                  </a:lnTo>
                  <a:lnTo>
                    <a:pt x="46" y="235"/>
                  </a:lnTo>
                  <a:lnTo>
                    <a:pt x="54" y="228"/>
                  </a:lnTo>
                  <a:lnTo>
                    <a:pt x="58" y="217"/>
                  </a:lnTo>
                  <a:lnTo>
                    <a:pt x="58" y="203"/>
                  </a:lnTo>
                  <a:lnTo>
                    <a:pt x="53" y="18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9" name="Freeform 312"/>
            <p:cNvSpPr>
              <a:spLocks/>
            </p:cNvSpPr>
            <p:nvPr/>
          </p:nvSpPr>
          <p:spPr bwMode="auto">
            <a:xfrm>
              <a:off x="3357" y="2763"/>
              <a:ext cx="84" cy="135"/>
            </a:xfrm>
            <a:custGeom>
              <a:avLst/>
              <a:gdLst>
                <a:gd name="T0" fmla="*/ 0 w 243"/>
                <a:gd name="T1" fmla="*/ 0 h 404"/>
                <a:gd name="T2" fmla="*/ 0 w 243"/>
                <a:gd name="T3" fmla="*/ 0 h 404"/>
                <a:gd name="T4" fmla="*/ 0 w 243"/>
                <a:gd name="T5" fmla="*/ 0 h 404"/>
                <a:gd name="T6" fmla="*/ 0 w 243"/>
                <a:gd name="T7" fmla="*/ 0 h 404"/>
                <a:gd name="T8" fmla="*/ 0 w 243"/>
                <a:gd name="T9" fmla="*/ 0 h 404"/>
                <a:gd name="T10" fmla="*/ 0 w 243"/>
                <a:gd name="T11" fmla="*/ 0 h 404"/>
                <a:gd name="T12" fmla="*/ 0 w 243"/>
                <a:gd name="T13" fmla="*/ 0 h 404"/>
                <a:gd name="T14" fmla="*/ 0 w 243"/>
                <a:gd name="T15" fmla="*/ 0 h 404"/>
                <a:gd name="T16" fmla="*/ 0 w 243"/>
                <a:gd name="T17" fmla="*/ 0 h 404"/>
                <a:gd name="T18" fmla="*/ 0 w 243"/>
                <a:gd name="T19" fmla="*/ 0 h 404"/>
                <a:gd name="T20" fmla="*/ 0 w 243"/>
                <a:gd name="T21" fmla="*/ 0 h 404"/>
                <a:gd name="T22" fmla="*/ 0 w 243"/>
                <a:gd name="T23" fmla="*/ 0 h 404"/>
                <a:gd name="T24" fmla="*/ 0 w 243"/>
                <a:gd name="T25" fmla="*/ 0 h 404"/>
                <a:gd name="T26" fmla="*/ 0 w 243"/>
                <a:gd name="T27" fmla="*/ 0 h 404"/>
                <a:gd name="T28" fmla="*/ 0 w 243"/>
                <a:gd name="T29" fmla="*/ 0 h 404"/>
                <a:gd name="T30" fmla="*/ 0 w 243"/>
                <a:gd name="T31" fmla="*/ 0 h 404"/>
                <a:gd name="T32" fmla="*/ 0 w 243"/>
                <a:gd name="T33" fmla="*/ 0 h 404"/>
                <a:gd name="T34" fmla="*/ 0 w 243"/>
                <a:gd name="T35" fmla="*/ 0 h 404"/>
                <a:gd name="T36" fmla="*/ 0 w 243"/>
                <a:gd name="T37" fmla="*/ 0 h 404"/>
                <a:gd name="T38" fmla="*/ 0 w 243"/>
                <a:gd name="T39" fmla="*/ 0 h 404"/>
                <a:gd name="T40" fmla="*/ 0 w 243"/>
                <a:gd name="T41" fmla="*/ 0 h 404"/>
                <a:gd name="T42" fmla="*/ 0 w 243"/>
                <a:gd name="T43" fmla="*/ 0 h 404"/>
                <a:gd name="T44" fmla="*/ 0 w 243"/>
                <a:gd name="T45" fmla="*/ 0 h 404"/>
                <a:gd name="T46" fmla="*/ 0 w 243"/>
                <a:gd name="T47" fmla="*/ 0 h 404"/>
                <a:gd name="T48" fmla="*/ 0 w 243"/>
                <a:gd name="T49" fmla="*/ 0 h 404"/>
                <a:gd name="T50" fmla="*/ 0 w 243"/>
                <a:gd name="T51" fmla="*/ 0 h 404"/>
                <a:gd name="T52" fmla="*/ 0 w 243"/>
                <a:gd name="T53" fmla="*/ 0 h 404"/>
                <a:gd name="T54" fmla="*/ 0 w 243"/>
                <a:gd name="T55" fmla="*/ 0 h 404"/>
                <a:gd name="T56" fmla="*/ 0 w 243"/>
                <a:gd name="T57" fmla="*/ 0 h 404"/>
                <a:gd name="T58" fmla="*/ 0 w 243"/>
                <a:gd name="T59" fmla="*/ 0 h 404"/>
                <a:gd name="T60" fmla="*/ 0 w 243"/>
                <a:gd name="T61" fmla="*/ 0 h 404"/>
                <a:gd name="T62" fmla="*/ 0 w 243"/>
                <a:gd name="T63" fmla="*/ 0 h 404"/>
                <a:gd name="T64" fmla="*/ 0 w 243"/>
                <a:gd name="T65" fmla="*/ 0 h 404"/>
                <a:gd name="T66" fmla="*/ 0 w 243"/>
                <a:gd name="T67" fmla="*/ 0 h 404"/>
                <a:gd name="T68" fmla="*/ 0 w 243"/>
                <a:gd name="T69" fmla="*/ 0 h 404"/>
                <a:gd name="T70" fmla="*/ 0 w 243"/>
                <a:gd name="T71" fmla="*/ 0 h 404"/>
                <a:gd name="T72" fmla="*/ 0 w 243"/>
                <a:gd name="T73" fmla="*/ 0 h 404"/>
                <a:gd name="T74" fmla="*/ 0 w 243"/>
                <a:gd name="T75" fmla="*/ 0 h 404"/>
                <a:gd name="T76" fmla="*/ 0 w 243"/>
                <a:gd name="T77" fmla="*/ 0 h 404"/>
                <a:gd name="T78" fmla="*/ 0 w 243"/>
                <a:gd name="T79" fmla="*/ 0 h 404"/>
                <a:gd name="T80" fmla="*/ 0 w 243"/>
                <a:gd name="T81" fmla="*/ 0 h 404"/>
                <a:gd name="T82" fmla="*/ 0 w 243"/>
                <a:gd name="T83" fmla="*/ 0 h 404"/>
                <a:gd name="T84" fmla="*/ 0 w 243"/>
                <a:gd name="T85" fmla="*/ 0 h 404"/>
                <a:gd name="T86" fmla="*/ 0 w 243"/>
                <a:gd name="T87" fmla="*/ 0 h 404"/>
                <a:gd name="T88" fmla="*/ 0 w 243"/>
                <a:gd name="T89" fmla="*/ 0 h 404"/>
                <a:gd name="T90" fmla="*/ 0 w 243"/>
                <a:gd name="T91" fmla="*/ 0 h 404"/>
                <a:gd name="T92" fmla="*/ 0 w 243"/>
                <a:gd name="T93" fmla="*/ 0 h 404"/>
                <a:gd name="T94" fmla="*/ 0 w 243"/>
                <a:gd name="T95" fmla="*/ 0 h 404"/>
                <a:gd name="T96" fmla="*/ 0 w 243"/>
                <a:gd name="T97" fmla="*/ 0 h 404"/>
                <a:gd name="T98" fmla="*/ 0 w 243"/>
                <a:gd name="T99" fmla="*/ 0 h 404"/>
                <a:gd name="T100" fmla="*/ 0 w 243"/>
                <a:gd name="T101" fmla="*/ 0 h 404"/>
                <a:gd name="T102" fmla="*/ 0 w 243"/>
                <a:gd name="T103" fmla="*/ 0 h 404"/>
                <a:gd name="T104" fmla="*/ 0 w 243"/>
                <a:gd name="T105" fmla="*/ 0 h 404"/>
                <a:gd name="T106" fmla="*/ 0 w 243"/>
                <a:gd name="T107" fmla="*/ 0 h 404"/>
                <a:gd name="T108" fmla="*/ 0 w 243"/>
                <a:gd name="T109" fmla="*/ 0 h 404"/>
                <a:gd name="T110" fmla="*/ 0 w 243"/>
                <a:gd name="T111" fmla="*/ 0 h 404"/>
                <a:gd name="T112" fmla="*/ 0 w 243"/>
                <a:gd name="T113" fmla="*/ 0 h 404"/>
                <a:gd name="T114" fmla="*/ 0 w 243"/>
                <a:gd name="T115" fmla="*/ 0 h 404"/>
                <a:gd name="T116" fmla="*/ 0 w 243"/>
                <a:gd name="T117" fmla="*/ 0 h 404"/>
                <a:gd name="T118" fmla="*/ 0 w 243"/>
                <a:gd name="T119" fmla="*/ 0 h 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3"/>
                <a:gd name="T181" fmla="*/ 0 h 404"/>
                <a:gd name="T182" fmla="*/ 243 w 243"/>
                <a:gd name="T183" fmla="*/ 404 h 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3" h="404">
                  <a:moveTo>
                    <a:pt x="143" y="0"/>
                  </a:moveTo>
                  <a:lnTo>
                    <a:pt x="146" y="5"/>
                  </a:lnTo>
                  <a:lnTo>
                    <a:pt x="151" y="14"/>
                  </a:lnTo>
                  <a:lnTo>
                    <a:pt x="159" y="20"/>
                  </a:lnTo>
                  <a:lnTo>
                    <a:pt x="173" y="21"/>
                  </a:lnTo>
                  <a:lnTo>
                    <a:pt x="181" y="21"/>
                  </a:lnTo>
                  <a:lnTo>
                    <a:pt x="188" y="24"/>
                  </a:lnTo>
                  <a:lnTo>
                    <a:pt x="193" y="29"/>
                  </a:lnTo>
                  <a:lnTo>
                    <a:pt x="196" y="34"/>
                  </a:lnTo>
                  <a:lnTo>
                    <a:pt x="188" y="40"/>
                  </a:lnTo>
                  <a:lnTo>
                    <a:pt x="181" y="46"/>
                  </a:lnTo>
                  <a:lnTo>
                    <a:pt x="173" y="51"/>
                  </a:lnTo>
                  <a:lnTo>
                    <a:pt x="168" y="55"/>
                  </a:lnTo>
                  <a:lnTo>
                    <a:pt x="160" y="54"/>
                  </a:lnTo>
                  <a:lnTo>
                    <a:pt x="154" y="53"/>
                  </a:lnTo>
                  <a:lnTo>
                    <a:pt x="147" y="53"/>
                  </a:lnTo>
                  <a:lnTo>
                    <a:pt x="142" y="54"/>
                  </a:lnTo>
                  <a:lnTo>
                    <a:pt x="137" y="55"/>
                  </a:lnTo>
                  <a:lnTo>
                    <a:pt x="133" y="58"/>
                  </a:lnTo>
                  <a:lnTo>
                    <a:pt x="129" y="61"/>
                  </a:lnTo>
                  <a:lnTo>
                    <a:pt x="125" y="65"/>
                  </a:lnTo>
                  <a:lnTo>
                    <a:pt x="122" y="69"/>
                  </a:lnTo>
                  <a:lnTo>
                    <a:pt x="121" y="73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21" y="89"/>
                  </a:lnTo>
                  <a:lnTo>
                    <a:pt x="123" y="94"/>
                  </a:lnTo>
                  <a:lnTo>
                    <a:pt x="125" y="98"/>
                  </a:lnTo>
                  <a:lnTo>
                    <a:pt x="129" y="101"/>
                  </a:lnTo>
                  <a:lnTo>
                    <a:pt x="133" y="104"/>
                  </a:lnTo>
                  <a:lnTo>
                    <a:pt x="138" y="105"/>
                  </a:lnTo>
                  <a:lnTo>
                    <a:pt x="144" y="106"/>
                  </a:lnTo>
                  <a:lnTo>
                    <a:pt x="151" y="108"/>
                  </a:lnTo>
                  <a:lnTo>
                    <a:pt x="156" y="106"/>
                  </a:lnTo>
                  <a:lnTo>
                    <a:pt x="162" y="106"/>
                  </a:lnTo>
                  <a:lnTo>
                    <a:pt x="167" y="104"/>
                  </a:lnTo>
                  <a:lnTo>
                    <a:pt x="172" y="99"/>
                  </a:lnTo>
                  <a:lnTo>
                    <a:pt x="175" y="93"/>
                  </a:lnTo>
                  <a:lnTo>
                    <a:pt x="175" y="86"/>
                  </a:lnTo>
                  <a:lnTo>
                    <a:pt x="175" y="81"/>
                  </a:lnTo>
                  <a:lnTo>
                    <a:pt x="183" y="74"/>
                  </a:lnTo>
                  <a:lnTo>
                    <a:pt x="192" y="69"/>
                  </a:lnTo>
                  <a:lnTo>
                    <a:pt x="201" y="64"/>
                  </a:lnTo>
                  <a:lnTo>
                    <a:pt x="205" y="61"/>
                  </a:lnTo>
                  <a:lnTo>
                    <a:pt x="208" y="64"/>
                  </a:lnTo>
                  <a:lnTo>
                    <a:pt x="210" y="68"/>
                  </a:lnTo>
                  <a:lnTo>
                    <a:pt x="213" y="70"/>
                  </a:lnTo>
                  <a:lnTo>
                    <a:pt x="217" y="73"/>
                  </a:lnTo>
                  <a:lnTo>
                    <a:pt x="212" y="80"/>
                  </a:lnTo>
                  <a:lnTo>
                    <a:pt x="208" y="88"/>
                  </a:lnTo>
                  <a:lnTo>
                    <a:pt x="205" y="96"/>
                  </a:lnTo>
                  <a:lnTo>
                    <a:pt x="202" y="101"/>
                  </a:lnTo>
                  <a:lnTo>
                    <a:pt x="194" y="106"/>
                  </a:lnTo>
                  <a:lnTo>
                    <a:pt x="187" y="111"/>
                  </a:lnTo>
                  <a:lnTo>
                    <a:pt x="181" y="119"/>
                  </a:lnTo>
                  <a:lnTo>
                    <a:pt x="179" y="126"/>
                  </a:lnTo>
                  <a:lnTo>
                    <a:pt x="177" y="129"/>
                  </a:lnTo>
                  <a:lnTo>
                    <a:pt x="177" y="131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80" y="142"/>
                  </a:lnTo>
                  <a:lnTo>
                    <a:pt x="185" y="149"/>
                  </a:lnTo>
                  <a:lnTo>
                    <a:pt x="192" y="154"/>
                  </a:lnTo>
                  <a:lnTo>
                    <a:pt x="201" y="159"/>
                  </a:lnTo>
                  <a:lnTo>
                    <a:pt x="206" y="160"/>
                  </a:lnTo>
                  <a:lnTo>
                    <a:pt x="212" y="160"/>
                  </a:lnTo>
                  <a:lnTo>
                    <a:pt x="217" y="160"/>
                  </a:lnTo>
                  <a:lnTo>
                    <a:pt x="221" y="159"/>
                  </a:lnTo>
                  <a:lnTo>
                    <a:pt x="226" y="156"/>
                  </a:lnTo>
                  <a:lnTo>
                    <a:pt x="230" y="154"/>
                  </a:lnTo>
                  <a:lnTo>
                    <a:pt x="234" y="152"/>
                  </a:lnTo>
                  <a:lnTo>
                    <a:pt x="237" y="150"/>
                  </a:lnTo>
                  <a:lnTo>
                    <a:pt x="242" y="170"/>
                  </a:lnTo>
                  <a:lnTo>
                    <a:pt x="243" y="190"/>
                  </a:lnTo>
                  <a:lnTo>
                    <a:pt x="242" y="210"/>
                  </a:lnTo>
                  <a:lnTo>
                    <a:pt x="235" y="230"/>
                  </a:lnTo>
                  <a:lnTo>
                    <a:pt x="226" y="248"/>
                  </a:lnTo>
                  <a:lnTo>
                    <a:pt x="214" y="268"/>
                  </a:lnTo>
                  <a:lnTo>
                    <a:pt x="200" y="286"/>
                  </a:lnTo>
                  <a:lnTo>
                    <a:pt x="183" y="303"/>
                  </a:lnTo>
                  <a:lnTo>
                    <a:pt x="165" y="321"/>
                  </a:lnTo>
                  <a:lnTo>
                    <a:pt x="146" y="336"/>
                  </a:lnTo>
                  <a:lnTo>
                    <a:pt x="126" y="349"/>
                  </a:lnTo>
                  <a:lnTo>
                    <a:pt x="106" y="362"/>
                  </a:lnTo>
                  <a:lnTo>
                    <a:pt x="86" y="373"/>
                  </a:lnTo>
                  <a:lnTo>
                    <a:pt x="68" y="382"/>
                  </a:lnTo>
                  <a:lnTo>
                    <a:pt x="50" y="389"/>
                  </a:lnTo>
                  <a:lnTo>
                    <a:pt x="32" y="394"/>
                  </a:lnTo>
                  <a:lnTo>
                    <a:pt x="29" y="396"/>
                  </a:lnTo>
                  <a:lnTo>
                    <a:pt x="22" y="398"/>
                  </a:lnTo>
                  <a:lnTo>
                    <a:pt x="15" y="401"/>
                  </a:lnTo>
                  <a:lnTo>
                    <a:pt x="7" y="403"/>
                  </a:lnTo>
                  <a:lnTo>
                    <a:pt x="2" y="404"/>
                  </a:lnTo>
                  <a:lnTo>
                    <a:pt x="0" y="404"/>
                  </a:lnTo>
                  <a:lnTo>
                    <a:pt x="0" y="402"/>
                  </a:lnTo>
                  <a:lnTo>
                    <a:pt x="5" y="397"/>
                  </a:lnTo>
                  <a:lnTo>
                    <a:pt x="13" y="389"/>
                  </a:lnTo>
                  <a:lnTo>
                    <a:pt x="21" y="379"/>
                  </a:lnTo>
                  <a:lnTo>
                    <a:pt x="29" y="369"/>
                  </a:lnTo>
                  <a:lnTo>
                    <a:pt x="35" y="358"/>
                  </a:lnTo>
                  <a:lnTo>
                    <a:pt x="42" y="347"/>
                  </a:lnTo>
                  <a:lnTo>
                    <a:pt x="46" y="334"/>
                  </a:lnTo>
                  <a:lnTo>
                    <a:pt x="50" y="323"/>
                  </a:lnTo>
                  <a:lnTo>
                    <a:pt x="51" y="311"/>
                  </a:lnTo>
                  <a:lnTo>
                    <a:pt x="51" y="295"/>
                  </a:lnTo>
                  <a:lnTo>
                    <a:pt x="48" y="276"/>
                  </a:lnTo>
                  <a:lnTo>
                    <a:pt x="44" y="253"/>
                  </a:lnTo>
                  <a:lnTo>
                    <a:pt x="39" y="230"/>
                  </a:lnTo>
                  <a:lnTo>
                    <a:pt x="35" y="210"/>
                  </a:lnTo>
                  <a:lnTo>
                    <a:pt x="32" y="190"/>
                  </a:lnTo>
                  <a:lnTo>
                    <a:pt x="31" y="174"/>
                  </a:lnTo>
                  <a:lnTo>
                    <a:pt x="32" y="160"/>
                  </a:lnTo>
                  <a:lnTo>
                    <a:pt x="34" y="144"/>
                  </a:lnTo>
                  <a:lnTo>
                    <a:pt x="38" y="122"/>
                  </a:lnTo>
                  <a:lnTo>
                    <a:pt x="43" y="99"/>
                  </a:lnTo>
                  <a:lnTo>
                    <a:pt x="52" y="74"/>
                  </a:lnTo>
                  <a:lnTo>
                    <a:pt x="67" y="49"/>
                  </a:lnTo>
                  <a:lnTo>
                    <a:pt x="85" y="28"/>
                  </a:lnTo>
                  <a:lnTo>
                    <a:pt x="110" y="1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0" name="Freeform 313"/>
            <p:cNvSpPr>
              <a:spLocks/>
            </p:cNvSpPr>
            <p:nvPr/>
          </p:nvSpPr>
          <p:spPr bwMode="auto">
            <a:xfrm>
              <a:off x="3195" y="2601"/>
              <a:ext cx="376" cy="224"/>
            </a:xfrm>
            <a:custGeom>
              <a:avLst/>
              <a:gdLst>
                <a:gd name="T0" fmla="*/ 0 w 1094"/>
                <a:gd name="T1" fmla="*/ 0 h 671"/>
                <a:gd name="T2" fmla="*/ 0 w 1094"/>
                <a:gd name="T3" fmla="*/ 0 h 671"/>
                <a:gd name="T4" fmla="*/ 0 w 1094"/>
                <a:gd name="T5" fmla="*/ 0 h 671"/>
                <a:gd name="T6" fmla="*/ 0 w 1094"/>
                <a:gd name="T7" fmla="*/ 0 h 671"/>
                <a:gd name="T8" fmla="*/ 0 w 1094"/>
                <a:gd name="T9" fmla="*/ 0 h 671"/>
                <a:gd name="T10" fmla="*/ 0 w 1094"/>
                <a:gd name="T11" fmla="*/ 0 h 671"/>
                <a:gd name="T12" fmla="*/ 0 w 1094"/>
                <a:gd name="T13" fmla="*/ 0 h 671"/>
                <a:gd name="T14" fmla="*/ 0 w 1094"/>
                <a:gd name="T15" fmla="*/ 0 h 671"/>
                <a:gd name="T16" fmla="*/ 0 w 1094"/>
                <a:gd name="T17" fmla="*/ 0 h 671"/>
                <a:gd name="T18" fmla="*/ 0 w 1094"/>
                <a:gd name="T19" fmla="*/ 0 h 671"/>
                <a:gd name="T20" fmla="*/ 0 w 1094"/>
                <a:gd name="T21" fmla="*/ 0 h 671"/>
                <a:gd name="T22" fmla="*/ 0 w 1094"/>
                <a:gd name="T23" fmla="*/ 0 h 671"/>
                <a:gd name="T24" fmla="*/ 0 w 1094"/>
                <a:gd name="T25" fmla="*/ 0 h 671"/>
                <a:gd name="T26" fmla="*/ 0 w 1094"/>
                <a:gd name="T27" fmla="*/ 0 h 671"/>
                <a:gd name="T28" fmla="*/ 0 w 1094"/>
                <a:gd name="T29" fmla="*/ 0 h 671"/>
                <a:gd name="T30" fmla="*/ 0 w 1094"/>
                <a:gd name="T31" fmla="*/ 0 h 671"/>
                <a:gd name="T32" fmla="*/ 0 w 1094"/>
                <a:gd name="T33" fmla="*/ 0 h 671"/>
                <a:gd name="T34" fmla="*/ 0 w 1094"/>
                <a:gd name="T35" fmla="*/ 0 h 671"/>
                <a:gd name="T36" fmla="*/ 0 w 1094"/>
                <a:gd name="T37" fmla="*/ 0 h 671"/>
                <a:gd name="T38" fmla="*/ 0 w 1094"/>
                <a:gd name="T39" fmla="*/ 0 h 671"/>
                <a:gd name="T40" fmla="*/ 0 w 1094"/>
                <a:gd name="T41" fmla="*/ 0 h 671"/>
                <a:gd name="T42" fmla="*/ 0 w 1094"/>
                <a:gd name="T43" fmla="*/ 0 h 671"/>
                <a:gd name="T44" fmla="*/ 0 w 1094"/>
                <a:gd name="T45" fmla="*/ 0 h 671"/>
                <a:gd name="T46" fmla="*/ 0 w 1094"/>
                <a:gd name="T47" fmla="*/ 0 h 671"/>
                <a:gd name="T48" fmla="*/ 0 w 1094"/>
                <a:gd name="T49" fmla="*/ 0 h 671"/>
                <a:gd name="T50" fmla="*/ 0 w 1094"/>
                <a:gd name="T51" fmla="*/ 0 h 671"/>
                <a:gd name="T52" fmla="*/ 0 w 1094"/>
                <a:gd name="T53" fmla="*/ 0 h 671"/>
                <a:gd name="T54" fmla="*/ 0 w 1094"/>
                <a:gd name="T55" fmla="*/ 0 h 671"/>
                <a:gd name="T56" fmla="*/ 0 w 1094"/>
                <a:gd name="T57" fmla="*/ 0 h 671"/>
                <a:gd name="T58" fmla="*/ 0 w 1094"/>
                <a:gd name="T59" fmla="*/ 0 h 671"/>
                <a:gd name="T60" fmla="*/ 0 w 1094"/>
                <a:gd name="T61" fmla="*/ 0 h 671"/>
                <a:gd name="T62" fmla="*/ 0 w 1094"/>
                <a:gd name="T63" fmla="*/ 0 h 671"/>
                <a:gd name="T64" fmla="*/ 0 w 1094"/>
                <a:gd name="T65" fmla="*/ 0 h 671"/>
                <a:gd name="T66" fmla="*/ 0 w 1094"/>
                <a:gd name="T67" fmla="*/ 0 h 671"/>
                <a:gd name="T68" fmla="*/ 0 w 1094"/>
                <a:gd name="T69" fmla="*/ 0 h 671"/>
                <a:gd name="T70" fmla="*/ 0 w 1094"/>
                <a:gd name="T71" fmla="*/ 0 h 671"/>
                <a:gd name="T72" fmla="*/ 0 w 1094"/>
                <a:gd name="T73" fmla="*/ 0 h 671"/>
                <a:gd name="T74" fmla="*/ 0 w 1094"/>
                <a:gd name="T75" fmla="*/ 0 h 671"/>
                <a:gd name="T76" fmla="*/ 0 w 1094"/>
                <a:gd name="T77" fmla="*/ 0 h 671"/>
                <a:gd name="T78" fmla="*/ 0 w 1094"/>
                <a:gd name="T79" fmla="*/ 0 h 671"/>
                <a:gd name="T80" fmla="*/ 0 w 1094"/>
                <a:gd name="T81" fmla="*/ 0 h 671"/>
                <a:gd name="T82" fmla="*/ 0 w 1094"/>
                <a:gd name="T83" fmla="*/ 0 h 671"/>
                <a:gd name="T84" fmla="*/ 0 w 1094"/>
                <a:gd name="T85" fmla="*/ 0 h 671"/>
                <a:gd name="T86" fmla="*/ 0 w 1094"/>
                <a:gd name="T87" fmla="*/ 0 h 671"/>
                <a:gd name="T88" fmla="*/ 0 w 1094"/>
                <a:gd name="T89" fmla="*/ 0 h 671"/>
                <a:gd name="T90" fmla="*/ 0 w 1094"/>
                <a:gd name="T91" fmla="*/ 0 h 671"/>
                <a:gd name="T92" fmla="*/ 0 w 1094"/>
                <a:gd name="T93" fmla="*/ 0 h 671"/>
                <a:gd name="T94" fmla="*/ 0 w 1094"/>
                <a:gd name="T95" fmla="*/ 0 h 671"/>
                <a:gd name="T96" fmla="*/ 0 w 1094"/>
                <a:gd name="T97" fmla="*/ 0 h 671"/>
                <a:gd name="T98" fmla="*/ 0 w 1094"/>
                <a:gd name="T99" fmla="*/ 0 h 671"/>
                <a:gd name="T100" fmla="*/ 0 w 1094"/>
                <a:gd name="T101" fmla="*/ 0 h 671"/>
                <a:gd name="T102" fmla="*/ 0 w 1094"/>
                <a:gd name="T103" fmla="*/ 0 h 671"/>
                <a:gd name="T104" fmla="*/ 0 w 1094"/>
                <a:gd name="T105" fmla="*/ 0 h 671"/>
                <a:gd name="T106" fmla="*/ 0 w 1094"/>
                <a:gd name="T107" fmla="*/ 0 h 671"/>
                <a:gd name="T108" fmla="*/ 0 w 1094"/>
                <a:gd name="T109" fmla="*/ 0 h 671"/>
                <a:gd name="T110" fmla="*/ 0 w 1094"/>
                <a:gd name="T111" fmla="*/ 0 h 671"/>
                <a:gd name="T112" fmla="*/ 0 w 1094"/>
                <a:gd name="T113" fmla="*/ 0 h 671"/>
                <a:gd name="T114" fmla="*/ 0 w 1094"/>
                <a:gd name="T115" fmla="*/ 0 h 671"/>
                <a:gd name="T116" fmla="*/ 0 w 1094"/>
                <a:gd name="T117" fmla="*/ 0 h 671"/>
                <a:gd name="T118" fmla="*/ 0 w 1094"/>
                <a:gd name="T119" fmla="*/ 0 h 671"/>
                <a:gd name="T120" fmla="*/ 0 w 1094"/>
                <a:gd name="T121" fmla="*/ 0 h 6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4"/>
                <a:gd name="T184" fmla="*/ 0 h 671"/>
                <a:gd name="T185" fmla="*/ 1094 w 1094"/>
                <a:gd name="T186" fmla="*/ 671 h 6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4" h="671">
                  <a:moveTo>
                    <a:pt x="595" y="280"/>
                  </a:moveTo>
                  <a:lnTo>
                    <a:pt x="592" y="256"/>
                  </a:lnTo>
                  <a:lnTo>
                    <a:pt x="591" y="229"/>
                  </a:lnTo>
                  <a:lnTo>
                    <a:pt x="594" y="204"/>
                  </a:lnTo>
                  <a:lnTo>
                    <a:pt x="598" y="178"/>
                  </a:lnTo>
                  <a:lnTo>
                    <a:pt x="603" y="155"/>
                  </a:lnTo>
                  <a:lnTo>
                    <a:pt x="611" y="133"/>
                  </a:lnTo>
                  <a:lnTo>
                    <a:pt x="621" y="113"/>
                  </a:lnTo>
                  <a:lnTo>
                    <a:pt x="632" y="98"/>
                  </a:lnTo>
                  <a:lnTo>
                    <a:pt x="644" y="85"/>
                  </a:lnTo>
                  <a:lnTo>
                    <a:pt x="654" y="72"/>
                  </a:lnTo>
                  <a:lnTo>
                    <a:pt x="664" y="61"/>
                  </a:lnTo>
                  <a:lnTo>
                    <a:pt x="671" y="50"/>
                  </a:lnTo>
                  <a:lnTo>
                    <a:pt x="679" y="39"/>
                  </a:lnTo>
                  <a:lnTo>
                    <a:pt x="687" y="27"/>
                  </a:lnTo>
                  <a:lnTo>
                    <a:pt x="694" y="14"/>
                  </a:lnTo>
                  <a:lnTo>
                    <a:pt x="699" y="0"/>
                  </a:lnTo>
                  <a:lnTo>
                    <a:pt x="700" y="10"/>
                  </a:lnTo>
                  <a:lnTo>
                    <a:pt x="704" y="24"/>
                  </a:lnTo>
                  <a:lnTo>
                    <a:pt x="711" y="41"/>
                  </a:lnTo>
                  <a:lnTo>
                    <a:pt x="719" y="58"/>
                  </a:lnTo>
                  <a:lnTo>
                    <a:pt x="728" y="77"/>
                  </a:lnTo>
                  <a:lnTo>
                    <a:pt x="739" y="96"/>
                  </a:lnTo>
                  <a:lnTo>
                    <a:pt x="750" y="112"/>
                  </a:lnTo>
                  <a:lnTo>
                    <a:pt x="762" y="125"/>
                  </a:lnTo>
                  <a:lnTo>
                    <a:pt x="775" y="137"/>
                  </a:lnTo>
                  <a:lnTo>
                    <a:pt x="786" y="150"/>
                  </a:lnTo>
                  <a:lnTo>
                    <a:pt x="794" y="163"/>
                  </a:lnTo>
                  <a:lnTo>
                    <a:pt x="800" y="177"/>
                  </a:lnTo>
                  <a:lnTo>
                    <a:pt x="811" y="217"/>
                  </a:lnTo>
                  <a:lnTo>
                    <a:pt x="811" y="256"/>
                  </a:lnTo>
                  <a:lnTo>
                    <a:pt x="804" y="289"/>
                  </a:lnTo>
                  <a:lnTo>
                    <a:pt x="797" y="315"/>
                  </a:lnTo>
                  <a:lnTo>
                    <a:pt x="790" y="328"/>
                  </a:lnTo>
                  <a:lnTo>
                    <a:pt x="782" y="340"/>
                  </a:lnTo>
                  <a:lnTo>
                    <a:pt x="771" y="354"/>
                  </a:lnTo>
                  <a:lnTo>
                    <a:pt x="760" y="367"/>
                  </a:lnTo>
                  <a:lnTo>
                    <a:pt x="746" y="380"/>
                  </a:lnTo>
                  <a:lnTo>
                    <a:pt x="733" y="394"/>
                  </a:lnTo>
                  <a:lnTo>
                    <a:pt x="721" y="409"/>
                  </a:lnTo>
                  <a:lnTo>
                    <a:pt x="710" y="425"/>
                  </a:lnTo>
                  <a:lnTo>
                    <a:pt x="704" y="436"/>
                  </a:lnTo>
                  <a:lnTo>
                    <a:pt x="703" y="448"/>
                  </a:lnTo>
                  <a:lnTo>
                    <a:pt x="703" y="456"/>
                  </a:lnTo>
                  <a:lnTo>
                    <a:pt x="707" y="459"/>
                  </a:lnTo>
                  <a:lnTo>
                    <a:pt x="716" y="454"/>
                  </a:lnTo>
                  <a:lnTo>
                    <a:pt x="723" y="446"/>
                  </a:lnTo>
                  <a:lnTo>
                    <a:pt x="728" y="436"/>
                  </a:lnTo>
                  <a:lnTo>
                    <a:pt x="732" y="428"/>
                  </a:lnTo>
                  <a:lnTo>
                    <a:pt x="739" y="413"/>
                  </a:lnTo>
                  <a:lnTo>
                    <a:pt x="745" y="399"/>
                  </a:lnTo>
                  <a:lnTo>
                    <a:pt x="753" y="386"/>
                  </a:lnTo>
                  <a:lnTo>
                    <a:pt x="762" y="375"/>
                  </a:lnTo>
                  <a:lnTo>
                    <a:pt x="783" y="353"/>
                  </a:lnTo>
                  <a:lnTo>
                    <a:pt x="806" y="335"/>
                  </a:lnTo>
                  <a:lnTo>
                    <a:pt x="831" y="320"/>
                  </a:lnTo>
                  <a:lnTo>
                    <a:pt x="856" y="310"/>
                  </a:lnTo>
                  <a:lnTo>
                    <a:pt x="882" y="303"/>
                  </a:lnTo>
                  <a:lnTo>
                    <a:pt x="907" y="299"/>
                  </a:lnTo>
                  <a:lnTo>
                    <a:pt x="931" y="298"/>
                  </a:lnTo>
                  <a:lnTo>
                    <a:pt x="953" y="300"/>
                  </a:lnTo>
                  <a:lnTo>
                    <a:pt x="961" y="303"/>
                  </a:lnTo>
                  <a:lnTo>
                    <a:pt x="968" y="304"/>
                  </a:lnTo>
                  <a:lnTo>
                    <a:pt x="974" y="307"/>
                  </a:lnTo>
                  <a:lnTo>
                    <a:pt x="981" y="309"/>
                  </a:lnTo>
                  <a:lnTo>
                    <a:pt x="994" y="315"/>
                  </a:lnTo>
                  <a:lnTo>
                    <a:pt x="1006" y="322"/>
                  </a:lnTo>
                  <a:lnTo>
                    <a:pt x="1019" y="329"/>
                  </a:lnTo>
                  <a:lnTo>
                    <a:pt x="1031" y="337"/>
                  </a:lnTo>
                  <a:lnTo>
                    <a:pt x="1044" y="345"/>
                  </a:lnTo>
                  <a:lnTo>
                    <a:pt x="1059" y="354"/>
                  </a:lnTo>
                  <a:lnTo>
                    <a:pt x="1076" y="363"/>
                  </a:lnTo>
                  <a:lnTo>
                    <a:pt x="1094" y="373"/>
                  </a:lnTo>
                  <a:lnTo>
                    <a:pt x="1084" y="374"/>
                  </a:lnTo>
                  <a:lnTo>
                    <a:pt x="1070" y="377"/>
                  </a:lnTo>
                  <a:lnTo>
                    <a:pt x="1056" y="379"/>
                  </a:lnTo>
                  <a:lnTo>
                    <a:pt x="1040" y="383"/>
                  </a:lnTo>
                  <a:lnTo>
                    <a:pt x="1026" y="388"/>
                  </a:lnTo>
                  <a:lnTo>
                    <a:pt x="1011" y="394"/>
                  </a:lnTo>
                  <a:lnTo>
                    <a:pt x="999" y="403"/>
                  </a:lnTo>
                  <a:lnTo>
                    <a:pt x="990" y="414"/>
                  </a:lnTo>
                  <a:lnTo>
                    <a:pt x="977" y="431"/>
                  </a:lnTo>
                  <a:lnTo>
                    <a:pt x="960" y="450"/>
                  </a:lnTo>
                  <a:lnTo>
                    <a:pt x="940" y="468"/>
                  </a:lnTo>
                  <a:lnTo>
                    <a:pt x="916" y="484"/>
                  </a:lnTo>
                  <a:lnTo>
                    <a:pt x="891" y="497"/>
                  </a:lnTo>
                  <a:lnTo>
                    <a:pt x="865" y="505"/>
                  </a:lnTo>
                  <a:lnTo>
                    <a:pt x="837" y="507"/>
                  </a:lnTo>
                  <a:lnTo>
                    <a:pt x="811" y="501"/>
                  </a:lnTo>
                  <a:lnTo>
                    <a:pt x="806" y="497"/>
                  </a:lnTo>
                  <a:lnTo>
                    <a:pt x="800" y="495"/>
                  </a:lnTo>
                  <a:lnTo>
                    <a:pt x="794" y="492"/>
                  </a:lnTo>
                  <a:lnTo>
                    <a:pt x="787" y="491"/>
                  </a:lnTo>
                  <a:lnTo>
                    <a:pt x="781" y="491"/>
                  </a:lnTo>
                  <a:lnTo>
                    <a:pt x="775" y="492"/>
                  </a:lnTo>
                  <a:lnTo>
                    <a:pt x="770" y="495"/>
                  </a:lnTo>
                  <a:lnTo>
                    <a:pt x="766" y="497"/>
                  </a:lnTo>
                  <a:lnTo>
                    <a:pt x="761" y="501"/>
                  </a:lnTo>
                  <a:lnTo>
                    <a:pt x="756" y="501"/>
                  </a:lnTo>
                  <a:lnTo>
                    <a:pt x="749" y="499"/>
                  </a:lnTo>
                  <a:lnTo>
                    <a:pt x="744" y="497"/>
                  </a:lnTo>
                  <a:lnTo>
                    <a:pt x="754" y="491"/>
                  </a:lnTo>
                  <a:lnTo>
                    <a:pt x="764" y="481"/>
                  </a:lnTo>
                  <a:lnTo>
                    <a:pt x="771" y="471"/>
                  </a:lnTo>
                  <a:lnTo>
                    <a:pt x="774" y="460"/>
                  </a:lnTo>
                  <a:lnTo>
                    <a:pt x="774" y="458"/>
                  </a:lnTo>
                  <a:lnTo>
                    <a:pt x="774" y="455"/>
                  </a:lnTo>
                  <a:lnTo>
                    <a:pt x="773" y="454"/>
                  </a:lnTo>
                  <a:lnTo>
                    <a:pt x="771" y="451"/>
                  </a:lnTo>
                  <a:lnTo>
                    <a:pt x="770" y="449"/>
                  </a:lnTo>
                  <a:lnTo>
                    <a:pt x="768" y="448"/>
                  </a:lnTo>
                  <a:lnTo>
                    <a:pt x="766" y="446"/>
                  </a:lnTo>
                  <a:lnTo>
                    <a:pt x="764" y="445"/>
                  </a:lnTo>
                  <a:lnTo>
                    <a:pt x="754" y="443"/>
                  </a:lnTo>
                  <a:lnTo>
                    <a:pt x="744" y="443"/>
                  </a:lnTo>
                  <a:lnTo>
                    <a:pt x="735" y="446"/>
                  </a:lnTo>
                  <a:lnTo>
                    <a:pt x="727" y="451"/>
                  </a:lnTo>
                  <a:lnTo>
                    <a:pt x="721" y="460"/>
                  </a:lnTo>
                  <a:lnTo>
                    <a:pt x="720" y="471"/>
                  </a:lnTo>
                  <a:lnTo>
                    <a:pt x="720" y="481"/>
                  </a:lnTo>
                  <a:lnTo>
                    <a:pt x="724" y="489"/>
                  </a:lnTo>
                  <a:lnTo>
                    <a:pt x="727" y="495"/>
                  </a:lnTo>
                  <a:lnTo>
                    <a:pt x="725" y="499"/>
                  </a:lnTo>
                  <a:lnTo>
                    <a:pt x="723" y="500"/>
                  </a:lnTo>
                  <a:lnTo>
                    <a:pt x="719" y="501"/>
                  </a:lnTo>
                  <a:lnTo>
                    <a:pt x="716" y="500"/>
                  </a:lnTo>
                  <a:lnTo>
                    <a:pt x="715" y="496"/>
                  </a:lnTo>
                  <a:lnTo>
                    <a:pt x="714" y="490"/>
                  </a:lnTo>
                  <a:lnTo>
                    <a:pt x="714" y="484"/>
                  </a:lnTo>
                  <a:lnTo>
                    <a:pt x="711" y="476"/>
                  </a:lnTo>
                  <a:lnTo>
                    <a:pt x="706" y="469"/>
                  </a:lnTo>
                  <a:lnTo>
                    <a:pt x="695" y="466"/>
                  </a:lnTo>
                  <a:lnTo>
                    <a:pt x="678" y="473"/>
                  </a:lnTo>
                  <a:lnTo>
                    <a:pt x="673" y="466"/>
                  </a:lnTo>
                  <a:lnTo>
                    <a:pt x="666" y="461"/>
                  </a:lnTo>
                  <a:lnTo>
                    <a:pt x="658" y="458"/>
                  </a:lnTo>
                  <a:lnTo>
                    <a:pt x="649" y="456"/>
                  </a:lnTo>
                  <a:lnTo>
                    <a:pt x="640" y="458"/>
                  </a:lnTo>
                  <a:lnTo>
                    <a:pt x="631" y="461"/>
                  </a:lnTo>
                  <a:lnTo>
                    <a:pt x="623" y="468"/>
                  </a:lnTo>
                  <a:lnTo>
                    <a:pt x="615" y="479"/>
                  </a:lnTo>
                  <a:lnTo>
                    <a:pt x="610" y="480"/>
                  </a:lnTo>
                  <a:lnTo>
                    <a:pt x="602" y="483"/>
                  </a:lnTo>
                  <a:lnTo>
                    <a:pt x="594" y="484"/>
                  </a:lnTo>
                  <a:lnTo>
                    <a:pt x="586" y="485"/>
                  </a:lnTo>
                  <a:lnTo>
                    <a:pt x="577" y="486"/>
                  </a:lnTo>
                  <a:lnTo>
                    <a:pt x="567" y="487"/>
                  </a:lnTo>
                  <a:lnTo>
                    <a:pt x="557" y="489"/>
                  </a:lnTo>
                  <a:lnTo>
                    <a:pt x="548" y="489"/>
                  </a:lnTo>
                  <a:lnTo>
                    <a:pt x="538" y="491"/>
                  </a:lnTo>
                  <a:lnTo>
                    <a:pt x="531" y="495"/>
                  </a:lnTo>
                  <a:lnTo>
                    <a:pt x="524" y="502"/>
                  </a:lnTo>
                  <a:lnTo>
                    <a:pt x="517" y="512"/>
                  </a:lnTo>
                  <a:lnTo>
                    <a:pt x="509" y="525"/>
                  </a:lnTo>
                  <a:lnTo>
                    <a:pt x="503" y="540"/>
                  </a:lnTo>
                  <a:lnTo>
                    <a:pt x="494" y="556"/>
                  </a:lnTo>
                  <a:lnTo>
                    <a:pt x="484" y="575"/>
                  </a:lnTo>
                  <a:lnTo>
                    <a:pt x="473" y="596"/>
                  </a:lnTo>
                  <a:lnTo>
                    <a:pt x="458" y="613"/>
                  </a:lnTo>
                  <a:lnTo>
                    <a:pt x="444" y="628"/>
                  </a:lnTo>
                  <a:lnTo>
                    <a:pt x="428" y="640"/>
                  </a:lnTo>
                  <a:lnTo>
                    <a:pt x="411" y="650"/>
                  </a:lnTo>
                  <a:lnTo>
                    <a:pt x="394" y="657"/>
                  </a:lnTo>
                  <a:lnTo>
                    <a:pt x="378" y="662"/>
                  </a:lnTo>
                  <a:lnTo>
                    <a:pt x="361" y="666"/>
                  </a:lnTo>
                  <a:lnTo>
                    <a:pt x="345" y="668"/>
                  </a:lnTo>
                  <a:lnTo>
                    <a:pt x="329" y="670"/>
                  </a:lnTo>
                  <a:lnTo>
                    <a:pt x="316" y="671"/>
                  </a:lnTo>
                  <a:lnTo>
                    <a:pt x="303" y="670"/>
                  </a:lnTo>
                  <a:lnTo>
                    <a:pt x="291" y="670"/>
                  </a:lnTo>
                  <a:lnTo>
                    <a:pt x="282" y="668"/>
                  </a:lnTo>
                  <a:lnTo>
                    <a:pt x="275" y="667"/>
                  </a:lnTo>
                  <a:lnTo>
                    <a:pt x="270" y="667"/>
                  </a:lnTo>
                  <a:lnTo>
                    <a:pt x="261" y="666"/>
                  </a:lnTo>
                  <a:lnTo>
                    <a:pt x="249" y="663"/>
                  </a:lnTo>
                  <a:lnTo>
                    <a:pt x="234" y="660"/>
                  </a:lnTo>
                  <a:lnTo>
                    <a:pt x="217" y="655"/>
                  </a:lnTo>
                  <a:lnTo>
                    <a:pt x="200" y="648"/>
                  </a:lnTo>
                  <a:lnTo>
                    <a:pt x="182" y="642"/>
                  </a:lnTo>
                  <a:lnTo>
                    <a:pt x="166" y="633"/>
                  </a:lnTo>
                  <a:lnTo>
                    <a:pt x="150" y="625"/>
                  </a:lnTo>
                  <a:lnTo>
                    <a:pt x="134" y="616"/>
                  </a:lnTo>
                  <a:lnTo>
                    <a:pt x="118" y="608"/>
                  </a:lnTo>
                  <a:lnTo>
                    <a:pt x="101" y="603"/>
                  </a:lnTo>
                  <a:lnTo>
                    <a:pt x="83" y="598"/>
                  </a:lnTo>
                  <a:lnTo>
                    <a:pt x="66" y="596"/>
                  </a:lnTo>
                  <a:lnTo>
                    <a:pt x="49" y="594"/>
                  </a:lnTo>
                  <a:lnTo>
                    <a:pt x="31" y="592"/>
                  </a:lnTo>
                  <a:lnTo>
                    <a:pt x="17" y="592"/>
                  </a:lnTo>
                  <a:lnTo>
                    <a:pt x="0" y="590"/>
                  </a:lnTo>
                  <a:lnTo>
                    <a:pt x="1" y="584"/>
                  </a:lnTo>
                  <a:lnTo>
                    <a:pt x="9" y="577"/>
                  </a:lnTo>
                  <a:lnTo>
                    <a:pt x="17" y="571"/>
                  </a:lnTo>
                  <a:lnTo>
                    <a:pt x="35" y="552"/>
                  </a:lnTo>
                  <a:lnTo>
                    <a:pt x="58" y="530"/>
                  </a:lnTo>
                  <a:lnTo>
                    <a:pt x="83" y="504"/>
                  </a:lnTo>
                  <a:lnTo>
                    <a:pt x="109" y="479"/>
                  </a:lnTo>
                  <a:lnTo>
                    <a:pt x="137" y="455"/>
                  </a:lnTo>
                  <a:lnTo>
                    <a:pt x="166" y="434"/>
                  </a:lnTo>
                  <a:lnTo>
                    <a:pt x="192" y="419"/>
                  </a:lnTo>
                  <a:lnTo>
                    <a:pt x="216" y="411"/>
                  </a:lnTo>
                  <a:lnTo>
                    <a:pt x="230" y="409"/>
                  </a:lnTo>
                  <a:lnTo>
                    <a:pt x="250" y="405"/>
                  </a:lnTo>
                  <a:lnTo>
                    <a:pt x="271" y="400"/>
                  </a:lnTo>
                  <a:lnTo>
                    <a:pt x="295" y="395"/>
                  </a:lnTo>
                  <a:lnTo>
                    <a:pt x="318" y="391"/>
                  </a:lnTo>
                  <a:lnTo>
                    <a:pt x="342" y="389"/>
                  </a:lnTo>
                  <a:lnTo>
                    <a:pt x="365" y="388"/>
                  </a:lnTo>
                  <a:lnTo>
                    <a:pt x="383" y="388"/>
                  </a:lnTo>
                  <a:lnTo>
                    <a:pt x="401" y="390"/>
                  </a:lnTo>
                  <a:lnTo>
                    <a:pt x="421" y="396"/>
                  </a:lnTo>
                  <a:lnTo>
                    <a:pt x="442" y="404"/>
                  </a:lnTo>
                  <a:lnTo>
                    <a:pt x="463" y="413"/>
                  </a:lnTo>
                  <a:lnTo>
                    <a:pt x="482" y="421"/>
                  </a:lnTo>
                  <a:lnTo>
                    <a:pt x="498" y="430"/>
                  </a:lnTo>
                  <a:lnTo>
                    <a:pt x="511" y="436"/>
                  </a:lnTo>
                  <a:lnTo>
                    <a:pt x="517" y="441"/>
                  </a:lnTo>
                  <a:lnTo>
                    <a:pt x="525" y="448"/>
                  </a:lnTo>
                  <a:lnTo>
                    <a:pt x="532" y="454"/>
                  </a:lnTo>
                  <a:lnTo>
                    <a:pt x="540" y="460"/>
                  </a:lnTo>
                  <a:lnTo>
                    <a:pt x="548" y="465"/>
                  </a:lnTo>
                  <a:lnTo>
                    <a:pt x="553" y="468"/>
                  </a:lnTo>
                  <a:lnTo>
                    <a:pt x="561" y="469"/>
                  </a:lnTo>
                  <a:lnTo>
                    <a:pt x="570" y="469"/>
                  </a:lnTo>
                  <a:lnTo>
                    <a:pt x="579" y="469"/>
                  </a:lnTo>
                  <a:lnTo>
                    <a:pt x="588" y="468"/>
                  </a:lnTo>
                  <a:lnTo>
                    <a:pt x="598" y="466"/>
                  </a:lnTo>
                  <a:lnTo>
                    <a:pt x="604" y="465"/>
                  </a:lnTo>
                  <a:lnTo>
                    <a:pt x="611" y="463"/>
                  </a:lnTo>
                  <a:lnTo>
                    <a:pt x="619" y="458"/>
                  </a:lnTo>
                  <a:lnTo>
                    <a:pt x="621" y="454"/>
                  </a:lnTo>
                  <a:lnTo>
                    <a:pt x="620" y="450"/>
                  </a:lnTo>
                  <a:lnTo>
                    <a:pt x="615" y="445"/>
                  </a:lnTo>
                  <a:lnTo>
                    <a:pt x="610" y="443"/>
                  </a:lnTo>
                  <a:lnTo>
                    <a:pt x="603" y="441"/>
                  </a:lnTo>
                  <a:lnTo>
                    <a:pt x="594" y="441"/>
                  </a:lnTo>
                  <a:lnTo>
                    <a:pt x="585" y="441"/>
                  </a:lnTo>
                  <a:lnTo>
                    <a:pt x="574" y="441"/>
                  </a:lnTo>
                  <a:lnTo>
                    <a:pt x="562" y="441"/>
                  </a:lnTo>
                  <a:lnTo>
                    <a:pt x="552" y="443"/>
                  </a:lnTo>
                  <a:lnTo>
                    <a:pt x="541" y="443"/>
                  </a:lnTo>
                  <a:lnTo>
                    <a:pt x="531" y="443"/>
                  </a:lnTo>
                  <a:lnTo>
                    <a:pt x="520" y="443"/>
                  </a:lnTo>
                  <a:lnTo>
                    <a:pt x="508" y="440"/>
                  </a:lnTo>
                  <a:lnTo>
                    <a:pt x="495" y="436"/>
                  </a:lnTo>
                  <a:lnTo>
                    <a:pt x="478" y="430"/>
                  </a:lnTo>
                  <a:lnTo>
                    <a:pt x="459" y="420"/>
                  </a:lnTo>
                  <a:lnTo>
                    <a:pt x="437" y="409"/>
                  </a:lnTo>
                  <a:lnTo>
                    <a:pt x="409" y="393"/>
                  </a:lnTo>
                  <a:lnTo>
                    <a:pt x="388" y="378"/>
                  </a:lnTo>
                  <a:lnTo>
                    <a:pt x="370" y="358"/>
                  </a:lnTo>
                  <a:lnTo>
                    <a:pt x="354" y="335"/>
                  </a:lnTo>
                  <a:lnTo>
                    <a:pt x="341" y="309"/>
                  </a:lnTo>
                  <a:lnTo>
                    <a:pt x="330" y="282"/>
                  </a:lnTo>
                  <a:lnTo>
                    <a:pt x="322" y="252"/>
                  </a:lnTo>
                  <a:lnTo>
                    <a:pt x="317" y="222"/>
                  </a:lnTo>
                  <a:lnTo>
                    <a:pt x="315" y="192"/>
                  </a:lnTo>
                  <a:lnTo>
                    <a:pt x="315" y="172"/>
                  </a:lnTo>
                  <a:lnTo>
                    <a:pt x="317" y="153"/>
                  </a:lnTo>
                  <a:lnTo>
                    <a:pt x="320" y="135"/>
                  </a:lnTo>
                  <a:lnTo>
                    <a:pt x="324" y="117"/>
                  </a:lnTo>
                  <a:lnTo>
                    <a:pt x="334" y="132"/>
                  </a:lnTo>
                  <a:lnTo>
                    <a:pt x="351" y="146"/>
                  </a:lnTo>
                  <a:lnTo>
                    <a:pt x="372" y="160"/>
                  </a:lnTo>
                  <a:lnTo>
                    <a:pt x="396" y="172"/>
                  </a:lnTo>
                  <a:lnTo>
                    <a:pt x="421" y="183"/>
                  </a:lnTo>
                  <a:lnTo>
                    <a:pt x="448" y="192"/>
                  </a:lnTo>
                  <a:lnTo>
                    <a:pt x="471" y="199"/>
                  </a:lnTo>
                  <a:lnTo>
                    <a:pt x="492" y="206"/>
                  </a:lnTo>
                  <a:lnTo>
                    <a:pt x="505" y="209"/>
                  </a:lnTo>
                  <a:lnTo>
                    <a:pt x="520" y="213"/>
                  </a:lnTo>
                  <a:lnTo>
                    <a:pt x="536" y="219"/>
                  </a:lnTo>
                  <a:lnTo>
                    <a:pt x="552" y="227"/>
                  </a:lnTo>
                  <a:lnTo>
                    <a:pt x="567" y="237"/>
                  </a:lnTo>
                  <a:lnTo>
                    <a:pt x="581" y="249"/>
                  </a:lnTo>
                  <a:lnTo>
                    <a:pt x="591" y="264"/>
                  </a:lnTo>
                  <a:lnTo>
                    <a:pt x="598" y="284"/>
                  </a:lnTo>
                  <a:lnTo>
                    <a:pt x="607" y="312"/>
                  </a:lnTo>
                  <a:lnTo>
                    <a:pt x="616" y="333"/>
                  </a:lnTo>
                  <a:lnTo>
                    <a:pt x="621" y="357"/>
                  </a:lnTo>
                  <a:lnTo>
                    <a:pt x="617" y="389"/>
                  </a:lnTo>
                  <a:lnTo>
                    <a:pt x="617" y="399"/>
                  </a:lnTo>
                  <a:lnTo>
                    <a:pt x="620" y="409"/>
                  </a:lnTo>
                  <a:lnTo>
                    <a:pt x="627" y="418"/>
                  </a:lnTo>
                  <a:lnTo>
                    <a:pt x="635" y="426"/>
                  </a:lnTo>
                  <a:lnTo>
                    <a:pt x="642" y="434"/>
                  </a:lnTo>
                  <a:lnTo>
                    <a:pt x="652" y="441"/>
                  </a:lnTo>
                  <a:lnTo>
                    <a:pt x="660" y="446"/>
                  </a:lnTo>
                  <a:lnTo>
                    <a:pt x="666" y="450"/>
                  </a:lnTo>
                  <a:lnTo>
                    <a:pt x="675" y="455"/>
                  </a:lnTo>
                  <a:lnTo>
                    <a:pt x="685" y="459"/>
                  </a:lnTo>
                  <a:lnTo>
                    <a:pt x="690" y="458"/>
                  </a:lnTo>
                  <a:lnTo>
                    <a:pt x="691" y="454"/>
                  </a:lnTo>
                  <a:lnTo>
                    <a:pt x="691" y="446"/>
                  </a:lnTo>
                  <a:lnTo>
                    <a:pt x="691" y="439"/>
                  </a:lnTo>
                  <a:lnTo>
                    <a:pt x="690" y="430"/>
                  </a:lnTo>
                  <a:lnTo>
                    <a:pt x="686" y="421"/>
                  </a:lnTo>
                  <a:lnTo>
                    <a:pt x="681" y="415"/>
                  </a:lnTo>
                  <a:lnTo>
                    <a:pt x="671" y="405"/>
                  </a:lnTo>
                  <a:lnTo>
                    <a:pt x="660" y="391"/>
                  </a:lnTo>
                  <a:lnTo>
                    <a:pt x="645" y="375"/>
                  </a:lnTo>
                  <a:lnTo>
                    <a:pt x="629" y="355"/>
                  </a:lnTo>
                  <a:lnTo>
                    <a:pt x="615" y="333"/>
                  </a:lnTo>
                  <a:lnTo>
                    <a:pt x="603" y="308"/>
                  </a:lnTo>
                  <a:lnTo>
                    <a:pt x="595" y="28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1" name="Freeform 314"/>
            <p:cNvSpPr>
              <a:spLocks/>
            </p:cNvSpPr>
            <p:nvPr/>
          </p:nvSpPr>
          <p:spPr bwMode="auto">
            <a:xfrm>
              <a:off x="3449" y="2775"/>
              <a:ext cx="97" cy="110"/>
            </a:xfrm>
            <a:custGeom>
              <a:avLst/>
              <a:gdLst>
                <a:gd name="T0" fmla="*/ 0 w 283"/>
                <a:gd name="T1" fmla="*/ 0 h 330"/>
                <a:gd name="T2" fmla="*/ 0 w 283"/>
                <a:gd name="T3" fmla="*/ 0 h 330"/>
                <a:gd name="T4" fmla="*/ 0 w 283"/>
                <a:gd name="T5" fmla="*/ 0 h 330"/>
                <a:gd name="T6" fmla="*/ 0 w 283"/>
                <a:gd name="T7" fmla="*/ 0 h 330"/>
                <a:gd name="T8" fmla="*/ 0 w 283"/>
                <a:gd name="T9" fmla="*/ 0 h 330"/>
                <a:gd name="T10" fmla="*/ 0 w 283"/>
                <a:gd name="T11" fmla="*/ 0 h 330"/>
                <a:gd name="T12" fmla="*/ 0 w 283"/>
                <a:gd name="T13" fmla="*/ 0 h 330"/>
                <a:gd name="T14" fmla="*/ 0 w 283"/>
                <a:gd name="T15" fmla="*/ 0 h 330"/>
                <a:gd name="T16" fmla="*/ 0 w 283"/>
                <a:gd name="T17" fmla="*/ 0 h 330"/>
                <a:gd name="T18" fmla="*/ 0 w 283"/>
                <a:gd name="T19" fmla="*/ 0 h 330"/>
                <a:gd name="T20" fmla="*/ 0 w 283"/>
                <a:gd name="T21" fmla="*/ 0 h 330"/>
                <a:gd name="T22" fmla="*/ 0 w 283"/>
                <a:gd name="T23" fmla="*/ 0 h 330"/>
                <a:gd name="T24" fmla="*/ 0 w 283"/>
                <a:gd name="T25" fmla="*/ 0 h 330"/>
                <a:gd name="T26" fmla="*/ 0 w 283"/>
                <a:gd name="T27" fmla="*/ 0 h 330"/>
                <a:gd name="T28" fmla="*/ 0 w 283"/>
                <a:gd name="T29" fmla="*/ 0 h 330"/>
                <a:gd name="T30" fmla="*/ 0 w 283"/>
                <a:gd name="T31" fmla="*/ 0 h 330"/>
                <a:gd name="T32" fmla="*/ 0 w 283"/>
                <a:gd name="T33" fmla="*/ 0 h 330"/>
                <a:gd name="T34" fmla="*/ 0 w 283"/>
                <a:gd name="T35" fmla="*/ 0 h 330"/>
                <a:gd name="T36" fmla="*/ 0 w 283"/>
                <a:gd name="T37" fmla="*/ 0 h 330"/>
                <a:gd name="T38" fmla="*/ 0 w 283"/>
                <a:gd name="T39" fmla="*/ 0 h 330"/>
                <a:gd name="T40" fmla="*/ 0 w 283"/>
                <a:gd name="T41" fmla="*/ 0 h 330"/>
                <a:gd name="T42" fmla="*/ 0 w 283"/>
                <a:gd name="T43" fmla="*/ 0 h 330"/>
                <a:gd name="T44" fmla="*/ 0 w 283"/>
                <a:gd name="T45" fmla="*/ 0 h 330"/>
                <a:gd name="T46" fmla="*/ 0 w 283"/>
                <a:gd name="T47" fmla="*/ 0 h 330"/>
                <a:gd name="T48" fmla="*/ 0 w 283"/>
                <a:gd name="T49" fmla="*/ 0 h 330"/>
                <a:gd name="T50" fmla="*/ 0 w 283"/>
                <a:gd name="T51" fmla="*/ 0 h 330"/>
                <a:gd name="T52" fmla="*/ 0 w 283"/>
                <a:gd name="T53" fmla="*/ 0 h 330"/>
                <a:gd name="T54" fmla="*/ 0 w 283"/>
                <a:gd name="T55" fmla="*/ 0 h 330"/>
                <a:gd name="T56" fmla="*/ 0 w 283"/>
                <a:gd name="T57" fmla="*/ 0 h 330"/>
                <a:gd name="T58" fmla="*/ 0 w 283"/>
                <a:gd name="T59" fmla="*/ 0 h 330"/>
                <a:gd name="T60" fmla="*/ 0 w 283"/>
                <a:gd name="T61" fmla="*/ 0 h 330"/>
                <a:gd name="T62" fmla="*/ 0 w 283"/>
                <a:gd name="T63" fmla="*/ 0 h 330"/>
                <a:gd name="T64" fmla="*/ 0 w 283"/>
                <a:gd name="T65" fmla="*/ 0 h 330"/>
                <a:gd name="T66" fmla="*/ 0 w 283"/>
                <a:gd name="T67" fmla="*/ 0 h 3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3"/>
                <a:gd name="T103" fmla="*/ 0 h 330"/>
                <a:gd name="T104" fmla="*/ 283 w 283"/>
                <a:gd name="T105" fmla="*/ 330 h 3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3" h="330">
                  <a:moveTo>
                    <a:pt x="77" y="0"/>
                  </a:moveTo>
                  <a:lnTo>
                    <a:pt x="76" y="11"/>
                  </a:lnTo>
                  <a:lnTo>
                    <a:pt x="71" y="20"/>
                  </a:lnTo>
                  <a:lnTo>
                    <a:pt x="63" y="26"/>
                  </a:lnTo>
                  <a:lnTo>
                    <a:pt x="54" y="30"/>
                  </a:lnTo>
                  <a:lnTo>
                    <a:pt x="43" y="30"/>
                  </a:lnTo>
                  <a:lnTo>
                    <a:pt x="35" y="27"/>
                  </a:lnTo>
                  <a:lnTo>
                    <a:pt x="31" y="22"/>
                  </a:lnTo>
                  <a:lnTo>
                    <a:pt x="29" y="19"/>
                  </a:lnTo>
                  <a:lnTo>
                    <a:pt x="27" y="16"/>
                  </a:lnTo>
                  <a:lnTo>
                    <a:pt x="23" y="14"/>
                  </a:lnTo>
                  <a:lnTo>
                    <a:pt x="18" y="12"/>
                  </a:lnTo>
                  <a:lnTo>
                    <a:pt x="10" y="11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4"/>
                  </a:lnTo>
                  <a:lnTo>
                    <a:pt x="5" y="19"/>
                  </a:lnTo>
                  <a:lnTo>
                    <a:pt x="9" y="24"/>
                  </a:lnTo>
                  <a:lnTo>
                    <a:pt x="14" y="30"/>
                  </a:lnTo>
                  <a:lnTo>
                    <a:pt x="19" y="35"/>
                  </a:lnTo>
                  <a:lnTo>
                    <a:pt x="25" y="32"/>
                  </a:lnTo>
                  <a:lnTo>
                    <a:pt x="32" y="32"/>
                  </a:lnTo>
                  <a:lnTo>
                    <a:pt x="39" y="32"/>
                  </a:lnTo>
                  <a:lnTo>
                    <a:pt x="44" y="37"/>
                  </a:lnTo>
                  <a:lnTo>
                    <a:pt x="50" y="46"/>
                  </a:lnTo>
                  <a:lnTo>
                    <a:pt x="52" y="54"/>
                  </a:lnTo>
                  <a:lnTo>
                    <a:pt x="52" y="60"/>
                  </a:lnTo>
                  <a:lnTo>
                    <a:pt x="51" y="66"/>
                  </a:lnTo>
                  <a:lnTo>
                    <a:pt x="48" y="70"/>
                  </a:lnTo>
                  <a:lnTo>
                    <a:pt x="47" y="72"/>
                  </a:lnTo>
                  <a:lnTo>
                    <a:pt x="44" y="76"/>
                  </a:lnTo>
                  <a:lnTo>
                    <a:pt x="42" y="78"/>
                  </a:lnTo>
                  <a:lnTo>
                    <a:pt x="35" y="82"/>
                  </a:lnTo>
                  <a:lnTo>
                    <a:pt x="27" y="85"/>
                  </a:lnTo>
                  <a:lnTo>
                    <a:pt x="21" y="86"/>
                  </a:lnTo>
                  <a:lnTo>
                    <a:pt x="14" y="86"/>
                  </a:lnTo>
                  <a:lnTo>
                    <a:pt x="4" y="116"/>
                  </a:lnTo>
                  <a:lnTo>
                    <a:pt x="1" y="146"/>
                  </a:lnTo>
                  <a:lnTo>
                    <a:pt x="6" y="175"/>
                  </a:lnTo>
                  <a:lnTo>
                    <a:pt x="21" y="202"/>
                  </a:lnTo>
                  <a:lnTo>
                    <a:pt x="42" y="227"/>
                  </a:lnTo>
                  <a:lnTo>
                    <a:pt x="72" y="251"/>
                  </a:lnTo>
                  <a:lnTo>
                    <a:pt x="110" y="269"/>
                  </a:lnTo>
                  <a:lnTo>
                    <a:pt x="158" y="284"/>
                  </a:lnTo>
                  <a:lnTo>
                    <a:pt x="176" y="289"/>
                  </a:lnTo>
                  <a:lnTo>
                    <a:pt x="194" y="295"/>
                  </a:lnTo>
                  <a:lnTo>
                    <a:pt x="214" y="302"/>
                  </a:lnTo>
                  <a:lnTo>
                    <a:pt x="231" y="308"/>
                  </a:lnTo>
                  <a:lnTo>
                    <a:pt x="248" y="315"/>
                  </a:lnTo>
                  <a:lnTo>
                    <a:pt x="262" y="322"/>
                  </a:lnTo>
                  <a:lnTo>
                    <a:pt x="273" y="327"/>
                  </a:lnTo>
                  <a:lnTo>
                    <a:pt x="283" y="330"/>
                  </a:lnTo>
                  <a:lnTo>
                    <a:pt x="273" y="314"/>
                  </a:lnTo>
                  <a:lnTo>
                    <a:pt x="266" y="295"/>
                  </a:lnTo>
                  <a:lnTo>
                    <a:pt x="258" y="276"/>
                  </a:lnTo>
                  <a:lnTo>
                    <a:pt x="252" y="254"/>
                  </a:lnTo>
                  <a:lnTo>
                    <a:pt x="248" y="233"/>
                  </a:lnTo>
                  <a:lnTo>
                    <a:pt x="245" y="212"/>
                  </a:lnTo>
                  <a:lnTo>
                    <a:pt x="242" y="191"/>
                  </a:lnTo>
                  <a:lnTo>
                    <a:pt x="239" y="173"/>
                  </a:lnTo>
                  <a:lnTo>
                    <a:pt x="237" y="153"/>
                  </a:lnTo>
                  <a:lnTo>
                    <a:pt x="230" y="130"/>
                  </a:lnTo>
                  <a:lnTo>
                    <a:pt x="221" y="102"/>
                  </a:lnTo>
                  <a:lnTo>
                    <a:pt x="206" y="75"/>
                  </a:lnTo>
                  <a:lnTo>
                    <a:pt x="185" y="50"/>
                  </a:lnTo>
                  <a:lnTo>
                    <a:pt x="158" y="27"/>
                  </a:lnTo>
                  <a:lnTo>
                    <a:pt x="122" y="1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2" name="Freeform 315"/>
            <p:cNvSpPr>
              <a:spLocks/>
            </p:cNvSpPr>
            <p:nvPr/>
          </p:nvSpPr>
          <p:spPr bwMode="auto">
            <a:xfrm>
              <a:off x="3425" y="2801"/>
              <a:ext cx="11" cy="11"/>
            </a:xfrm>
            <a:custGeom>
              <a:avLst/>
              <a:gdLst>
                <a:gd name="T0" fmla="*/ 0 w 33"/>
                <a:gd name="T1" fmla="*/ 0 h 34"/>
                <a:gd name="T2" fmla="*/ 0 w 33"/>
                <a:gd name="T3" fmla="*/ 0 h 34"/>
                <a:gd name="T4" fmla="*/ 0 w 33"/>
                <a:gd name="T5" fmla="*/ 0 h 34"/>
                <a:gd name="T6" fmla="*/ 0 w 33"/>
                <a:gd name="T7" fmla="*/ 0 h 34"/>
                <a:gd name="T8" fmla="*/ 0 w 33"/>
                <a:gd name="T9" fmla="*/ 0 h 34"/>
                <a:gd name="T10" fmla="*/ 0 w 33"/>
                <a:gd name="T11" fmla="*/ 0 h 34"/>
                <a:gd name="T12" fmla="*/ 0 w 33"/>
                <a:gd name="T13" fmla="*/ 0 h 34"/>
                <a:gd name="T14" fmla="*/ 0 w 33"/>
                <a:gd name="T15" fmla="*/ 0 h 34"/>
                <a:gd name="T16" fmla="*/ 0 w 33"/>
                <a:gd name="T17" fmla="*/ 0 h 34"/>
                <a:gd name="T18" fmla="*/ 0 w 33"/>
                <a:gd name="T19" fmla="*/ 0 h 34"/>
                <a:gd name="T20" fmla="*/ 0 w 33"/>
                <a:gd name="T21" fmla="*/ 0 h 34"/>
                <a:gd name="T22" fmla="*/ 0 w 33"/>
                <a:gd name="T23" fmla="*/ 0 h 34"/>
                <a:gd name="T24" fmla="*/ 0 w 33"/>
                <a:gd name="T25" fmla="*/ 0 h 34"/>
                <a:gd name="T26" fmla="*/ 0 w 33"/>
                <a:gd name="T27" fmla="*/ 0 h 34"/>
                <a:gd name="T28" fmla="*/ 0 w 33"/>
                <a:gd name="T29" fmla="*/ 0 h 34"/>
                <a:gd name="T30" fmla="*/ 0 w 33"/>
                <a:gd name="T31" fmla="*/ 0 h 34"/>
                <a:gd name="T32" fmla="*/ 0 w 33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4"/>
                <a:gd name="T53" fmla="*/ 33 w 3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4">
                  <a:moveTo>
                    <a:pt x="33" y="22"/>
                  </a:moveTo>
                  <a:lnTo>
                    <a:pt x="30" y="28"/>
                  </a:lnTo>
                  <a:lnTo>
                    <a:pt x="26" y="33"/>
                  </a:lnTo>
                  <a:lnTo>
                    <a:pt x="21" y="34"/>
                  </a:lnTo>
                  <a:lnTo>
                    <a:pt x="14" y="33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2" y="9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9" y="8"/>
                  </a:lnTo>
                  <a:lnTo>
                    <a:pt x="33" y="15"/>
                  </a:lnTo>
                  <a:lnTo>
                    <a:pt x="33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3" name="Freeform 316"/>
            <p:cNvSpPr>
              <a:spLocks/>
            </p:cNvSpPr>
            <p:nvPr/>
          </p:nvSpPr>
          <p:spPr bwMode="auto">
            <a:xfrm>
              <a:off x="3403" y="2783"/>
              <a:ext cx="12" cy="12"/>
            </a:xfrm>
            <a:custGeom>
              <a:avLst/>
              <a:gdLst>
                <a:gd name="T0" fmla="*/ 0 w 36"/>
                <a:gd name="T1" fmla="*/ 0 h 34"/>
                <a:gd name="T2" fmla="*/ 0 w 36"/>
                <a:gd name="T3" fmla="*/ 0 h 34"/>
                <a:gd name="T4" fmla="*/ 0 w 36"/>
                <a:gd name="T5" fmla="*/ 0 h 34"/>
                <a:gd name="T6" fmla="*/ 0 w 36"/>
                <a:gd name="T7" fmla="*/ 0 h 34"/>
                <a:gd name="T8" fmla="*/ 0 w 36"/>
                <a:gd name="T9" fmla="*/ 0 h 34"/>
                <a:gd name="T10" fmla="*/ 0 w 36"/>
                <a:gd name="T11" fmla="*/ 0 h 34"/>
                <a:gd name="T12" fmla="*/ 0 w 36"/>
                <a:gd name="T13" fmla="*/ 0 h 34"/>
                <a:gd name="T14" fmla="*/ 0 w 36"/>
                <a:gd name="T15" fmla="*/ 0 h 34"/>
                <a:gd name="T16" fmla="*/ 0 w 36"/>
                <a:gd name="T17" fmla="*/ 0 h 34"/>
                <a:gd name="T18" fmla="*/ 0 w 36"/>
                <a:gd name="T19" fmla="*/ 0 h 34"/>
                <a:gd name="T20" fmla="*/ 0 w 36"/>
                <a:gd name="T21" fmla="*/ 0 h 34"/>
                <a:gd name="T22" fmla="*/ 0 w 36"/>
                <a:gd name="T23" fmla="*/ 0 h 34"/>
                <a:gd name="T24" fmla="*/ 0 w 36"/>
                <a:gd name="T25" fmla="*/ 0 h 34"/>
                <a:gd name="T26" fmla="*/ 0 w 36"/>
                <a:gd name="T27" fmla="*/ 0 h 34"/>
                <a:gd name="T28" fmla="*/ 0 w 36"/>
                <a:gd name="T29" fmla="*/ 0 h 34"/>
                <a:gd name="T30" fmla="*/ 0 w 36"/>
                <a:gd name="T31" fmla="*/ 0 h 34"/>
                <a:gd name="T32" fmla="*/ 0 w 36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4"/>
                <a:gd name="T53" fmla="*/ 36 w 36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4">
                  <a:moveTo>
                    <a:pt x="32" y="31"/>
                  </a:moveTo>
                  <a:lnTo>
                    <a:pt x="25" y="34"/>
                  </a:lnTo>
                  <a:lnTo>
                    <a:pt x="17" y="34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8"/>
                  </a:lnTo>
                  <a:lnTo>
                    <a:pt x="6" y="3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2" y="9"/>
                  </a:lnTo>
                  <a:lnTo>
                    <a:pt x="34" y="15"/>
                  </a:lnTo>
                  <a:lnTo>
                    <a:pt x="36" y="21"/>
                  </a:lnTo>
                  <a:lnTo>
                    <a:pt x="36" y="26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4" name="Freeform 317"/>
            <p:cNvSpPr>
              <a:spLocks/>
            </p:cNvSpPr>
            <p:nvPr/>
          </p:nvSpPr>
          <p:spPr bwMode="auto">
            <a:xfrm>
              <a:off x="3432" y="2773"/>
              <a:ext cx="13" cy="11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0 h 35"/>
                <a:gd name="T4" fmla="*/ 0 w 35"/>
                <a:gd name="T5" fmla="*/ 0 h 35"/>
                <a:gd name="T6" fmla="*/ 0 w 35"/>
                <a:gd name="T7" fmla="*/ 0 h 35"/>
                <a:gd name="T8" fmla="*/ 0 w 35"/>
                <a:gd name="T9" fmla="*/ 0 h 35"/>
                <a:gd name="T10" fmla="*/ 0 w 35"/>
                <a:gd name="T11" fmla="*/ 0 h 35"/>
                <a:gd name="T12" fmla="*/ 0 w 35"/>
                <a:gd name="T13" fmla="*/ 0 h 35"/>
                <a:gd name="T14" fmla="*/ 0 w 35"/>
                <a:gd name="T15" fmla="*/ 0 h 35"/>
                <a:gd name="T16" fmla="*/ 0 w 35"/>
                <a:gd name="T17" fmla="*/ 0 h 35"/>
                <a:gd name="T18" fmla="*/ 0 w 35"/>
                <a:gd name="T19" fmla="*/ 0 h 35"/>
                <a:gd name="T20" fmla="*/ 0 w 35"/>
                <a:gd name="T21" fmla="*/ 0 h 35"/>
                <a:gd name="T22" fmla="*/ 0 w 35"/>
                <a:gd name="T23" fmla="*/ 0 h 35"/>
                <a:gd name="T24" fmla="*/ 0 w 35"/>
                <a:gd name="T25" fmla="*/ 0 h 35"/>
                <a:gd name="T26" fmla="*/ 0 w 35"/>
                <a:gd name="T27" fmla="*/ 0 h 35"/>
                <a:gd name="T28" fmla="*/ 0 w 35"/>
                <a:gd name="T29" fmla="*/ 0 h 35"/>
                <a:gd name="T30" fmla="*/ 0 w 35"/>
                <a:gd name="T31" fmla="*/ 0 h 35"/>
                <a:gd name="T32" fmla="*/ 0 w 3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5"/>
                <a:gd name="T53" fmla="*/ 35 w 3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5">
                  <a:moveTo>
                    <a:pt x="31" y="30"/>
                  </a:moveTo>
                  <a:lnTo>
                    <a:pt x="26" y="33"/>
                  </a:lnTo>
                  <a:lnTo>
                    <a:pt x="18" y="35"/>
                  </a:lnTo>
                  <a:lnTo>
                    <a:pt x="10" y="35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8"/>
                  </a:lnTo>
                  <a:lnTo>
                    <a:pt x="9" y="3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8" y="1"/>
                  </a:lnTo>
                  <a:lnTo>
                    <a:pt x="33" y="5"/>
                  </a:lnTo>
                  <a:lnTo>
                    <a:pt x="35" y="11"/>
                  </a:lnTo>
                  <a:lnTo>
                    <a:pt x="35" y="18"/>
                  </a:lnTo>
                  <a:lnTo>
                    <a:pt x="34" y="25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5" name="Freeform 318"/>
            <p:cNvSpPr>
              <a:spLocks/>
            </p:cNvSpPr>
            <p:nvPr/>
          </p:nvSpPr>
          <p:spPr bwMode="auto">
            <a:xfrm>
              <a:off x="3450" y="2789"/>
              <a:ext cx="12" cy="11"/>
            </a:xfrm>
            <a:custGeom>
              <a:avLst/>
              <a:gdLst>
                <a:gd name="T0" fmla="*/ 0 w 35"/>
                <a:gd name="T1" fmla="*/ 0 h 34"/>
                <a:gd name="T2" fmla="*/ 0 w 35"/>
                <a:gd name="T3" fmla="*/ 0 h 34"/>
                <a:gd name="T4" fmla="*/ 0 w 35"/>
                <a:gd name="T5" fmla="*/ 0 h 34"/>
                <a:gd name="T6" fmla="*/ 0 w 35"/>
                <a:gd name="T7" fmla="*/ 0 h 34"/>
                <a:gd name="T8" fmla="*/ 0 w 35"/>
                <a:gd name="T9" fmla="*/ 0 h 34"/>
                <a:gd name="T10" fmla="*/ 0 w 35"/>
                <a:gd name="T11" fmla="*/ 0 h 34"/>
                <a:gd name="T12" fmla="*/ 0 w 35"/>
                <a:gd name="T13" fmla="*/ 0 h 34"/>
                <a:gd name="T14" fmla="*/ 0 w 35"/>
                <a:gd name="T15" fmla="*/ 0 h 34"/>
                <a:gd name="T16" fmla="*/ 0 w 35"/>
                <a:gd name="T17" fmla="*/ 0 h 34"/>
                <a:gd name="T18" fmla="*/ 0 w 35"/>
                <a:gd name="T19" fmla="*/ 0 h 34"/>
                <a:gd name="T20" fmla="*/ 0 w 35"/>
                <a:gd name="T21" fmla="*/ 0 h 34"/>
                <a:gd name="T22" fmla="*/ 0 w 35"/>
                <a:gd name="T23" fmla="*/ 0 h 34"/>
                <a:gd name="T24" fmla="*/ 0 w 35"/>
                <a:gd name="T25" fmla="*/ 0 h 34"/>
                <a:gd name="T26" fmla="*/ 0 w 35"/>
                <a:gd name="T27" fmla="*/ 0 h 34"/>
                <a:gd name="T28" fmla="*/ 0 w 35"/>
                <a:gd name="T29" fmla="*/ 0 h 34"/>
                <a:gd name="T30" fmla="*/ 0 w 35"/>
                <a:gd name="T31" fmla="*/ 0 h 34"/>
                <a:gd name="T32" fmla="*/ 0 w 35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4"/>
                <a:gd name="T53" fmla="*/ 35 w 3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4">
                  <a:moveTo>
                    <a:pt x="27" y="34"/>
                  </a:moveTo>
                  <a:lnTo>
                    <a:pt x="32" y="29"/>
                  </a:lnTo>
                  <a:lnTo>
                    <a:pt x="35" y="22"/>
                  </a:lnTo>
                  <a:lnTo>
                    <a:pt x="35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28"/>
                  </a:lnTo>
                  <a:lnTo>
                    <a:pt x="11" y="32"/>
                  </a:lnTo>
                  <a:lnTo>
                    <a:pt x="21" y="34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6" name="Freeform 319"/>
            <p:cNvSpPr>
              <a:spLocks/>
            </p:cNvSpPr>
            <p:nvPr/>
          </p:nvSpPr>
          <p:spPr bwMode="auto">
            <a:xfrm>
              <a:off x="3462" y="2769"/>
              <a:ext cx="11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w 32"/>
                <a:gd name="T13" fmla="*/ 0 h 30"/>
                <a:gd name="T14" fmla="*/ 0 w 32"/>
                <a:gd name="T15" fmla="*/ 0 h 30"/>
                <a:gd name="T16" fmla="*/ 0 w 32"/>
                <a:gd name="T17" fmla="*/ 0 h 30"/>
                <a:gd name="T18" fmla="*/ 0 w 32"/>
                <a:gd name="T19" fmla="*/ 0 h 30"/>
                <a:gd name="T20" fmla="*/ 0 w 32"/>
                <a:gd name="T21" fmla="*/ 0 h 30"/>
                <a:gd name="T22" fmla="*/ 0 w 32"/>
                <a:gd name="T23" fmla="*/ 0 h 30"/>
                <a:gd name="T24" fmla="*/ 0 w 32"/>
                <a:gd name="T25" fmla="*/ 0 h 30"/>
                <a:gd name="T26" fmla="*/ 0 w 32"/>
                <a:gd name="T27" fmla="*/ 0 h 30"/>
                <a:gd name="T28" fmla="*/ 0 w 32"/>
                <a:gd name="T29" fmla="*/ 0 h 30"/>
                <a:gd name="T30" fmla="*/ 0 w 32"/>
                <a:gd name="T31" fmla="*/ 0 h 30"/>
                <a:gd name="T32" fmla="*/ 0 w 32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0"/>
                <a:gd name="T53" fmla="*/ 32 w 32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0">
                  <a:moveTo>
                    <a:pt x="32" y="12"/>
                  </a:moveTo>
                  <a:lnTo>
                    <a:pt x="32" y="17"/>
                  </a:lnTo>
                  <a:lnTo>
                    <a:pt x="31" y="22"/>
                  </a:lnTo>
                  <a:lnTo>
                    <a:pt x="27" y="27"/>
                  </a:lnTo>
                  <a:lnTo>
                    <a:pt x="19" y="30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4" y="7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4"/>
                  </a:lnTo>
                  <a:lnTo>
                    <a:pt x="31" y="7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7" name="Freeform 320"/>
            <p:cNvSpPr>
              <a:spLocks/>
            </p:cNvSpPr>
            <p:nvPr/>
          </p:nvSpPr>
          <p:spPr bwMode="auto">
            <a:xfrm>
              <a:off x="3446" y="2751"/>
              <a:ext cx="10" cy="11"/>
            </a:xfrm>
            <a:custGeom>
              <a:avLst/>
              <a:gdLst>
                <a:gd name="T0" fmla="*/ 0 w 28"/>
                <a:gd name="T1" fmla="*/ 0 h 34"/>
                <a:gd name="T2" fmla="*/ 0 w 28"/>
                <a:gd name="T3" fmla="*/ 0 h 34"/>
                <a:gd name="T4" fmla="*/ 0 w 28"/>
                <a:gd name="T5" fmla="*/ 0 h 34"/>
                <a:gd name="T6" fmla="*/ 0 w 28"/>
                <a:gd name="T7" fmla="*/ 0 h 34"/>
                <a:gd name="T8" fmla="*/ 0 w 28"/>
                <a:gd name="T9" fmla="*/ 0 h 34"/>
                <a:gd name="T10" fmla="*/ 0 w 28"/>
                <a:gd name="T11" fmla="*/ 0 h 34"/>
                <a:gd name="T12" fmla="*/ 0 w 28"/>
                <a:gd name="T13" fmla="*/ 0 h 34"/>
                <a:gd name="T14" fmla="*/ 0 w 28"/>
                <a:gd name="T15" fmla="*/ 0 h 34"/>
                <a:gd name="T16" fmla="*/ 0 w 28"/>
                <a:gd name="T17" fmla="*/ 0 h 34"/>
                <a:gd name="T18" fmla="*/ 0 w 28"/>
                <a:gd name="T19" fmla="*/ 0 h 34"/>
                <a:gd name="T20" fmla="*/ 0 w 28"/>
                <a:gd name="T21" fmla="*/ 0 h 34"/>
                <a:gd name="T22" fmla="*/ 0 w 28"/>
                <a:gd name="T23" fmla="*/ 0 h 34"/>
                <a:gd name="T24" fmla="*/ 0 w 28"/>
                <a:gd name="T25" fmla="*/ 0 h 34"/>
                <a:gd name="T26" fmla="*/ 0 w 28"/>
                <a:gd name="T27" fmla="*/ 0 h 34"/>
                <a:gd name="T28" fmla="*/ 0 w 28"/>
                <a:gd name="T29" fmla="*/ 0 h 34"/>
                <a:gd name="T30" fmla="*/ 0 w 28"/>
                <a:gd name="T31" fmla="*/ 0 h 34"/>
                <a:gd name="T32" fmla="*/ 0 w 28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4"/>
                <a:gd name="T53" fmla="*/ 28 w 2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4">
                  <a:moveTo>
                    <a:pt x="20" y="0"/>
                  </a:moveTo>
                  <a:lnTo>
                    <a:pt x="25" y="2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8" y="20"/>
                  </a:lnTo>
                  <a:lnTo>
                    <a:pt x="24" y="26"/>
                  </a:lnTo>
                  <a:lnTo>
                    <a:pt x="19" y="30"/>
                  </a:lnTo>
                  <a:lnTo>
                    <a:pt x="14" y="32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8" name="Freeform 321"/>
            <p:cNvSpPr>
              <a:spLocks/>
            </p:cNvSpPr>
            <p:nvPr/>
          </p:nvSpPr>
          <p:spPr bwMode="auto">
            <a:xfrm>
              <a:off x="3426" y="2759"/>
              <a:ext cx="12" cy="12"/>
            </a:xfrm>
            <a:custGeom>
              <a:avLst/>
              <a:gdLst>
                <a:gd name="T0" fmla="*/ 0 w 35"/>
                <a:gd name="T1" fmla="*/ 0 h 36"/>
                <a:gd name="T2" fmla="*/ 0 w 35"/>
                <a:gd name="T3" fmla="*/ 0 h 36"/>
                <a:gd name="T4" fmla="*/ 0 w 35"/>
                <a:gd name="T5" fmla="*/ 0 h 36"/>
                <a:gd name="T6" fmla="*/ 0 w 35"/>
                <a:gd name="T7" fmla="*/ 0 h 36"/>
                <a:gd name="T8" fmla="*/ 0 w 35"/>
                <a:gd name="T9" fmla="*/ 0 h 36"/>
                <a:gd name="T10" fmla="*/ 0 w 35"/>
                <a:gd name="T11" fmla="*/ 0 h 36"/>
                <a:gd name="T12" fmla="*/ 0 w 35"/>
                <a:gd name="T13" fmla="*/ 0 h 36"/>
                <a:gd name="T14" fmla="*/ 0 w 35"/>
                <a:gd name="T15" fmla="*/ 0 h 36"/>
                <a:gd name="T16" fmla="*/ 0 w 35"/>
                <a:gd name="T17" fmla="*/ 0 h 36"/>
                <a:gd name="T18" fmla="*/ 0 w 35"/>
                <a:gd name="T19" fmla="*/ 0 h 36"/>
                <a:gd name="T20" fmla="*/ 0 w 35"/>
                <a:gd name="T21" fmla="*/ 0 h 36"/>
                <a:gd name="T22" fmla="*/ 0 w 35"/>
                <a:gd name="T23" fmla="*/ 0 h 36"/>
                <a:gd name="T24" fmla="*/ 0 w 35"/>
                <a:gd name="T25" fmla="*/ 0 h 36"/>
                <a:gd name="T26" fmla="*/ 0 w 35"/>
                <a:gd name="T27" fmla="*/ 0 h 36"/>
                <a:gd name="T28" fmla="*/ 0 w 35"/>
                <a:gd name="T29" fmla="*/ 0 h 36"/>
                <a:gd name="T30" fmla="*/ 0 w 35"/>
                <a:gd name="T31" fmla="*/ 0 h 36"/>
                <a:gd name="T32" fmla="*/ 0 w 35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6"/>
                <a:gd name="T53" fmla="*/ 35 w 3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6">
                  <a:moveTo>
                    <a:pt x="32" y="18"/>
                  </a:moveTo>
                  <a:lnTo>
                    <a:pt x="28" y="24"/>
                  </a:lnTo>
                  <a:lnTo>
                    <a:pt x="24" y="31"/>
                  </a:lnTo>
                  <a:lnTo>
                    <a:pt x="19" y="34"/>
                  </a:lnTo>
                  <a:lnTo>
                    <a:pt x="11" y="36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2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6"/>
                  </a:lnTo>
                  <a:lnTo>
                    <a:pt x="35" y="12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9" name="Freeform 322"/>
            <p:cNvSpPr>
              <a:spLocks/>
            </p:cNvSpPr>
            <p:nvPr/>
          </p:nvSpPr>
          <p:spPr bwMode="auto">
            <a:xfrm>
              <a:off x="3412" y="2757"/>
              <a:ext cx="11" cy="10"/>
            </a:xfrm>
            <a:custGeom>
              <a:avLst/>
              <a:gdLst>
                <a:gd name="T0" fmla="*/ 0 w 33"/>
                <a:gd name="T1" fmla="*/ 0 h 31"/>
                <a:gd name="T2" fmla="*/ 0 w 33"/>
                <a:gd name="T3" fmla="*/ 0 h 31"/>
                <a:gd name="T4" fmla="*/ 0 w 33"/>
                <a:gd name="T5" fmla="*/ 0 h 31"/>
                <a:gd name="T6" fmla="*/ 0 w 33"/>
                <a:gd name="T7" fmla="*/ 0 h 31"/>
                <a:gd name="T8" fmla="*/ 0 w 33"/>
                <a:gd name="T9" fmla="*/ 0 h 31"/>
                <a:gd name="T10" fmla="*/ 0 w 33"/>
                <a:gd name="T11" fmla="*/ 0 h 31"/>
                <a:gd name="T12" fmla="*/ 0 w 33"/>
                <a:gd name="T13" fmla="*/ 0 h 31"/>
                <a:gd name="T14" fmla="*/ 0 w 33"/>
                <a:gd name="T15" fmla="*/ 0 h 31"/>
                <a:gd name="T16" fmla="*/ 0 w 33"/>
                <a:gd name="T17" fmla="*/ 0 h 31"/>
                <a:gd name="T18" fmla="*/ 0 w 33"/>
                <a:gd name="T19" fmla="*/ 0 h 31"/>
                <a:gd name="T20" fmla="*/ 0 w 33"/>
                <a:gd name="T21" fmla="*/ 0 h 31"/>
                <a:gd name="T22" fmla="*/ 0 w 33"/>
                <a:gd name="T23" fmla="*/ 0 h 31"/>
                <a:gd name="T24" fmla="*/ 0 w 33"/>
                <a:gd name="T25" fmla="*/ 0 h 31"/>
                <a:gd name="T26" fmla="*/ 0 w 33"/>
                <a:gd name="T27" fmla="*/ 0 h 31"/>
                <a:gd name="T28" fmla="*/ 0 w 33"/>
                <a:gd name="T29" fmla="*/ 0 h 31"/>
                <a:gd name="T30" fmla="*/ 0 w 33"/>
                <a:gd name="T31" fmla="*/ 0 h 31"/>
                <a:gd name="T32" fmla="*/ 0 w 3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1"/>
                <a:gd name="T53" fmla="*/ 33 w 3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1">
                  <a:moveTo>
                    <a:pt x="5" y="28"/>
                  </a:moveTo>
                  <a:lnTo>
                    <a:pt x="1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9" y="4"/>
                  </a:lnTo>
                  <a:lnTo>
                    <a:pt x="31" y="9"/>
                  </a:lnTo>
                  <a:lnTo>
                    <a:pt x="33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21" y="30"/>
                  </a:lnTo>
                  <a:lnTo>
                    <a:pt x="13" y="31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0" name="Freeform 323"/>
            <p:cNvSpPr>
              <a:spLocks/>
            </p:cNvSpPr>
            <p:nvPr/>
          </p:nvSpPr>
          <p:spPr bwMode="auto">
            <a:xfrm>
              <a:off x="3458" y="2703"/>
              <a:ext cx="97" cy="58"/>
            </a:xfrm>
            <a:custGeom>
              <a:avLst/>
              <a:gdLst>
                <a:gd name="T0" fmla="*/ 0 w 281"/>
                <a:gd name="T1" fmla="*/ 0 h 172"/>
                <a:gd name="T2" fmla="*/ 0 w 281"/>
                <a:gd name="T3" fmla="*/ 0 h 172"/>
                <a:gd name="T4" fmla="*/ 0 w 281"/>
                <a:gd name="T5" fmla="*/ 0 h 172"/>
                <a:gd name="T6" fmla="*/ 0 w 281"/>
                <a:gd name="T7" fmla="*/ 0 h 172"/>
                <a:gd name="T8" fmla="*/ 0 w 281"/>
                <a:gd name="T9" fmla="*/ 0 h 172"/>
                <a:gd name="T10" fmla="*/ 0 w 281"/>
                <a:gd name="T11" fmla="*/ 0 h 172"/>
                <a:gd name="T12" fmla="*/ 0 w 281"/>
                <a:gd name="T13" fmla="*/ 0 h 172"/>
                <a:gd name="T14" fmla="*/ 0 w 281"/>
                <a:gd name="T15" fmla="*/ 0 h 172"/>
                <a:gd name="T16" fmla="*/ 0 w 281"/>
                <a:gd name="T17" fmla="*/ 0 h 172"/>
                <a:gd name="T18" fmla="*/ 0 w 281"/>
                <a:gd name="T19" fmla="*/ 0 h 172"/>
                <a:gd name="T20" fmla="*/ 0 w 281"/>
                <a:gd name="T21" fmla="*/ 0 h 172"/>
                <a:gd name="T22" fmla="*/ 0 w 281"/>
                <a:gd name="T23" fmla="*/ 0 h 172"/>
                <a:gd name="T24" fmla="*/ 0 w 281"/>
                <a:gd name="T25" fmla="*/ 0 h 172"/>
                <a:gd name="T26" fmla="*/ 0 w 281"/>
                <a:gd name="T27" fmla="*/ 0 h 172"/>
                <a:gd name="T28" fmla="*/ 0 w 281"/>
                <a:gd name="T29" fmla="*/ 0 h 172"/>
                <a:gd name="T30" fmla="*/ 0 w 281"/>
                <a:gd name="T31" fmla="*/ 0 h 172"/>
                <a:gd name="T32" fmla="*/ 0 w 281"/>
                <a:gd name="T33" fmla="*/ 0 h 172"/>
                <a:gd name="T34" fmla="*/ 0 w 281"/>
                <a:gd name="T35" fmla="*/ 0 h 172"/>
                <a:gd name="T36" fmla="*/ 0 w 281"/>
                <a:gd name="T37" fmla="*/ 0 h 172"/>
                <a:gd name="T38" fmla="*/ 0 w 281"/>
                <a:gd name="T39" fmla="*/ 0 h 172"/>
                <a:gd name="T40" fmla="*/ 0 w 281"/>
                <a:gd name="T41" fmla="*/ 0 h 172"/>
                <a:gd name="T42" fmla="*/ 0 w 281"/>
                <a:gd name="T43" fmla="*/ 0 h 172"/>
                <a:gd name="T44" fmla="*/ 0 w 281"/>
                <a:gd name="T45" fmla="*/ 0 h 172"/>
                <a:gd name="T46" fmla="*/ 0 w 281"/>
                <a:gd name="T47" fmla="*/ 0 h 172"/>
                <a:gd name="T48" fmla="*/ 0 w 281"/>
                <a:gd name="T49" fmla="*/ 0 h 172"/>
                <a:gd name="T50" fmla="*/ 0 w 281"/>
                <a:gd name="T51" fmla="*/ 0 h 172"/>
                <a:gd name="T52" fmla="*/ 0 w 281"/>
                <a:gd name="T53" fmla="*/ 0 h 172"/>
                <a:gd name="T54" fmla="*/ 0 w 281"/>
                <a:gd name="T55" fmla="*/ 0 h 172"/>
                <a:gd name="T56" fmla="*/ 0 w 281"/>
                <a:gd name="T57" fmla="*/ 0 h 172"/>
                <a:gd name="T58" fmla="*/ 0 w 281"/>
                <a:gd name="T59" fmla="*/ 0 h 172"/>
                <a:gd name="T60" fmla="*/ 0 w 281"/>
                <a:gd name="T61" fmla="*/ 0 h 172"/>
                <a:gd name="T62" fmla="*/ 0 w 281"/>
                <a:gd name="T63" fmla="*/ 0 h 172"/>
                <a:gd name="T64" fmla="*/ 0 w 281"/>
                <a:gd name="T65" fmla="*/ 0 h 172"/>
                <a:gd name="T66" fmla="*/ 0 w 281"/>
                <a:gd name="T67" fmla="*/ 0 h 172"/>
                <a:gd name="T68" fmla="*/ 0 w 281"/>
                <a:gd name="T69" fmla="*/ 0 h 172"/>
                <a:gd name="T70" fmla="*/ 0 w 281"/>
                <a:gd name="T71" fmla="*/ 0 h 172"/>
                <a:gd name="T72" fmla="*/ 0 w 281"/>
                <a:gd name="T73" fmla="*/ 0 h 172"/>
                <a:gd name="T74" fmla="*/ 0 w 281"/>
                <a:gd name="T75" fmla="*/ 0 h 172"/>
                <a:gd name="T76" fmla="*/ 0 w 281"/>
                <a:gd name="T77" fmla="*/ 0 h 172"/>
                <a:gd name="T78" fmla="*/ 0 w 281"/>
                <a:gd name="T79" fmla="*/ 0 h 172"/>
                <a:gd name="T80" fmla="*/ 0 w 281"/>
                <a:gd name="T81" fmla="*/ 0 h 172"/>
                <a:gd name="T82" fmla="*/ 0 w 281"/>
                <a:gd name="T83" fmla="*/ 0 h 172"/>
                <a:gd name="T84" fmla="*/ 0 w 281"/>
                <a:gd name="T85" fmla="*/ 0 h 172"/>
                <a:gd name="T86" fmla="*/ 0 w 281"/>
                <a:gd name="T87" fmla="*/ 0 h 172"/>
                <a:gd name="T88" fmla="*/ 0 w 281"/>
                <a:gd name="T89" fmla="*/ 0 h 172"/>
                <a:gd name="T90" fmla="*/ 0 w 281"/>
                <a:gd name="T91" fmla="*/ 0 h 172"/>
                <a:gd name="T92" fmla="*/ 0 w 281"/>
                <a:gd name="T93" fmla="*/ 0 h 172"/>
                <a:gd name="T94" fmla="*/ 0 w 281"/>
                <a:gd name="T95" fmla="*/ 0 h 172"/>
                <a:gd name="T96" fmla="*/ 0 w 281"/>
                <a:gd name="T97" fmla="*/ 0 h 172"/>
                <a:gd name="T98" fmla="*/ 0 w 281"/>
                <a:gd name="T99" fmla="*/ 0 h 172"/>
                <a:gd name="T100" fmla="*/ 0 w 281"/>
                <a:gd name="T101" fmla="*/ 0 h 172"/>
                <a:gd name="T102" fmla="*/ 0 w 281"/>
                <a:gd name="T103" fmla="*/ 0 h 172"/>
                <a:gd name="T104" fmla="*/ 0 w 281"/>
                <a:gd name="T105" fmla="*/ 0 h 172"/>
                <a:gd name="T106" fmla="*/ 0 w 281"/>
                <a:gd name="T107" fmla="*/ 0 h 172"/>
                <a:gd name="T108" fmla="*/ 0 w 281"/>
                <a:gd name="T109" fmla="*/ 0 h 1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1"/>
                <a:gd name="T166" fmla="*/ 0 h 172"/>
                <a:gd name="T167" fmla="*/ 281 w 281"/>
                <a:gd name="T168" fmla="*/ 172 h 1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1" h="172">
                  <a:moveTo>
                    <a:pt x="0" y="138"/>
                  </a:moveTo>
                  <a:lnTo>
                    <a:pt x="2" y="139"/>
                  </a:lnTo>
                  <a:lnTo>
                    <a:pt x="4" y="141"/>
                  </a:lnTo>
                  <a:lnTo>
                    <a:pt x="6" y="142"/>
                  </a:lnTo>
                  <a:lnTo>
                    <a:pt x="7" y="144"/>
                  </a:lnTo>
                  <a:lnTo>
                    <a:pt x="9" y="147"/>
                  </a:lnTo>
                  <a:lnTo>
                    <a:pt x="10" y="148"/>
                  </a:lnTo>
                  <a:lnTo>
                    <a:pt x="10" y="151"/>
                  </a:lnTo>
                  <a:lnTo>
                    <a:pt x="10" y="153"/>
                  </a:lnTo>
                  <a:lnTo>
                    <a:pt x="15" y="148"/>
                  </a:lnTo>
                  <a:lnTo>
                    <a:pt x="21" y="144"/>
                  </a:lnTo>
                  <a:lnTo>
                    <a:pt x="25" y="142"/>
                  </a:lnTo>
                  <a:lnTo>
                    <a:pt x="27" y="139"/>
                  </a:lnTo>
                  <a:lnTo>
                    <a:pt x="38" y="144"/>
                  </a:lnTo>
                  <a:lnTo>
                    <a:pt x="52" y="151"/>
                  </a:lnTo>
                  <a:lnTo>
                    <a:pt x="69" y="157"/>
                  </a:lnTo>
                  <a:lnTo>
                    <a:pt x="88" y="162"/>
                  </a:lnTo>
                  <a:lnTo>
                    <a:pt x="108" y="167"/>
                  </a:lnTo>
                  <a:lnTo>
                    <a:pt x="125" y="171"/>
                  </a:lnTo>
                  <a:lnTo>
                    <a:pt x="141" y="172"/>
                  </a:lnTo>
                  <a:lnTo>
                    <a:pt x="151" y="172"/>
                  </a:lnTo>
                  <a:lnTo>
                    <a:pt x="162" y="169"/>
                  </a:lnTo>
                  <a:lnTo>
                    <a:pt x="164" y="168"/>
                  </a:lnTo>
                  <a:lnTo>
                    <a:pt x="159" y="167"/>
                  </a:lnTo>
                  <a:lnTo>
                    <a:pt x="151" y="167"/>
                  </a:lnTo>
                  <a:lnTo>
                    <a:pt x="137" y="167"/>
                  </a:lnTo>
                  <a:lnTo>
                    <a:pt x="121" y="164"/>
                  </a:lnTo>
                  <a:lnTo>
                    <a:pt x="105" y="159"/>
                  </a:lnTo>
                  <a:lnTo>
                    <a:pt x="89" y="154"/>
                  </a:lnTo>
                  <a:lnTo>
                    <a:pt x="75" y="149"/>
                  </a:lnTo>
                  <a:lnTo>
                    <a:pt x="61" y="143"/>
                  </a:lnTo>
                  <a:lnTo>
                    <a:pt x="51" y="137"/>
                  </a:lnTo>
                  <a:lnTo>
                    <a:pt x="43" y="131"/>
                  </a:lnTo>
                  <a:lnTo>
                    <a:pt x="40" y="127"/>
                  </a:lnTo>
                  <a:lnTo>
                    <a:pt x="43" y="124"/>
                  </a:lnTo>
                  <a:lnTo>
                    <a:pt x="48" y="124"/>
                  </a:lnTo>
                  <a:lnTo>
                    <a:pt x="55" y="122"/>
                  </a:lnTo>
                  <a:lnTo>
                    <a:pt x="63" y="118"/>
                  </a:lnTo>
                  <a:lnTo>
                    <a:pt x="71" y="116"/>
                  </a:lnTo>
                  <a:lnTo>
                    <a:pt x="79" y="112"/>
                  </a:lnTo>
                  <a:lnTo>
                    <a:pt x="84" y="109"/>
                  </a:lnTo>
                  <a:lnTo>
                    <a:pt x="92" y="113"/>
                  </a:lnTo>
                  <a:lnTo>
                    <a:pt x="105" y="118"/>
                  </a:lnTo>
                  <a:lnTo>
                    <a:pt x="119" y="123"/>
                  </a:lnTo>
                  <a:lnTo>
                    <a:pt x="135" y="128"/>
                  </a:lnTo>
                  <a:lnTo>
                    <a:pt x="151" y="133"/>
                  </a:lnTo>
                  <a:lnTo>
                    <a:pt x="167" y="136"/>
                  </a:lnTo>
                  <a:lnTo>
                    <a:pt x="181" y="137"/>
                  </a:lnTo>
                  <a:lnTo>
                    <a:pt x="192" y="136"/>
                  </a:lnTo>
                  <a:lnTo>
                    <a:pt x="200" y="133"/>
                  </a:lnTo>
                  <a:lnTo>
                    <a:pt x="204" y="131"/>
                  </a:lnTo>
                  <a:lnTo>
                    <a:pt x="202" y="129"/>
                  </a:lnTo>
                  <a:lnTo>
                    <a:pt x="194" y="129"/>
                  </a:lnTo>
                  <a:lnTo>
                    <a:pt x="188" y="129"/>
                  </a:lnTo>
                  <a:lnTo>
                    <a:pt x="180" y="129"/>
                  </a:lnTo>
                  <a:lnTo>
                    <a:pt x="172" y="128"/>
                  </a:lnTo>
                  <a:lnTo>
                    <a:pt x="164" y="127"/>
                  </a:lnTo>
                  <a:lnTo>
                    <a:pt x="156" y="126"/>
                  </a:lnTo>
                  <a:lnTo>
                    <a:pt x="148" y="123"/>
                  </a:lnTo>
                  <a:lnTo>
                    <a:pt x="141" y="119"/>
                  </a:lnTo>
                  <a:lnTo>
                    <a:pt x="133" y="117"/>
                  </a:lnTo>
                  <a:lnTo>
                    <a:pt x="119" y="112"/>
                  </a:lnTo>
                  <a:lnTo>
                    <a:pt x="109" y="108"/>
                  </a:lnTo>
                  <a:lnTo>
                    <a:pt x="101" y="106"/>
                  </a:lnTo>
                  <a:lnTo>
                    <a:pt x="96" y="102"/>
                  </a:lnTo>
                  <a:lnTo>
                    <a:pt x="101" y="99"/>
                  </a:lnTo>
                  <a:lnTo>
                    <a:pt x="106" y="97"/>
                  </a:lnTo>
                  <a:lnTo>
                    <a:pt x="114" y="94"/>
                  </a:lnTo>
                  <a:lnTo>
                    <a:pt x="122" y="93"/>
                  </a:lnTo>
                  <a:lnTo>
                    <a:pt x="129" y="92"/>
                  </a:lnTo>
                  <a:lnTo>
                    <a:pt x="137" y="91"/>
                  </a:lnTo>
                  <a:lnTo>
                    <a:pt x="142" y="89"/>
                  </a:lnTo>
                  <a:lnTo>
                    <a:pt x="147" y="88"/>
                  </a:lnTo>
                  <a:lnTo>
                    <a:pt x="151" y="87"/>
                  </a:lnTo>
                  <a:lnTo>
                    <a:pt x="158" y="88"/>
                  </a:lnTo>
                  <a:lnTo>
                    <a:pt x="163" y="89"/>
                  </a:lnTo>
                  <a:lnTo>
                    <a:pt x="169" y="92"/>
                  </a:lnTo>
                  <a:lnTo>
                    <a:pt x="177" y="94"/>
                  </a:lnTo>
                  <a:lnTo>
                    <a:pt x="184" y="98"/>
                  </a:lnTo>
                  <a:lnTo>
                    <a:pt x="191" y="101"/>
                  </a:lnTo>
                  <a:lnTo>
                    <a:pt x="196" y="103"/>
                  </a:lnTo>
                  <a:lnTo>
                    <a:pt x="206" y="107"/>
                  </a:lnTo>
                  <a:lnTo>
                    <a:pt x="217" y="108"/>
                  </a:lnTo>
                  <a:lnTo>
                    <a:pt x="221" y="107"/>
                  </a:lnTo>
                  <a:lnTo>
                    <a:pt x="217" y="103"/>
                  </a:lnTo>
                  <a:lnTo>
                    <a:pt x="212" y="101"/>
                  </a:lnTo>
                  <a:lnTo>
                    <a:pt x="206" y="98"/>
                  </a:lnTo>
                  <a:lnTo>
                    <a:pt x="200" y="94"/>
                  </a:lnTo>
                  <a:lnTo>
                    <a:pt x="193" y="92"/>
                  </a:lnTo>
                  <a:lnTo>
                    <a:pt x="188" y="89"/>
                  </a:lnTo>
                  <a:lnTo>
                    <a:pt x="183" y="87"/>
                  </a:lnTo>
                  <a:lnTo>
                    <a:pt x="179" y="84"/>
                  </a:lnTo>
                  <a:lnTo>
                    <a:pt x="176" y="82"/>
                  </a:lnTo>
                  <a:lnTo>
                    <a:pt x="185" y="81"/>
                  </a:lnTo>
                  <a:lnTo>
                    <a:pt x="197" y="78"/>
                  </a:lnTo>
                  <a:lnTo>
                    <a:pt x="212" y="76"/>
                  </a:lnTo>
                  <a:lnTo>
                    <a:pt x="227" y="73"/>
                  </a:lnTo>
                  <a:lnTo>
                    <a:pt x="243" y="71"/>
                  </a:lnTo>
                  <a:lnTo>
                    <a:pt x="258" y="68"/>
                  </a:lnTo>
                  <a:lnTo>
                    <a:pt x="268" y="66"/>
                  </a:lnTo>
                  <a:lnTo>
                    <a:pt x="275" y="65"/>
                  </a:lnTo>
                  <a:lnTo>
                    <a:pt x="281" y="63"/>
                  </a:lnTo>
                  <a:lnTo>
                    <a:pt x="281" y="61"/>
                  </a:lnTo>
                  <a:lnTo>
                    <a:pt x="277" y="60"/>
                  </a:lnTo>
                  <a:lnTo>
                    <a:pt x="268" y="58"/>
                  </a:lnTo>
                  <a:lnTo>
                    <a:pt x="259" y="58"/>
                  </a:lnTo>
                  <a:lnTo>
                    <a:pt x="246" y="58"/>
                  </a:lnTo>
                  <a:lnTo>
                    <a:pt x="230" y="60"/>
                  </a:lnTo>
                  <a:lnTo>
                    <a:pt x="214" y="61"/>
                  </a:lnTo>
                  <a:lnTo>
                    <a:pt x="198" y="63"/>
                  </a:lnTo>
                  <a:lnTo>
                    <a:pt x="185" y="66"/>
                  </a:lnTo>
                  <a:lnTo>
                    <a:pt x="173" y="68"/>
                  </a:lnTo>
                  <a:lnTo>
                    <a:pt x="166" y="71"/>
                  </a:lnTo>
                  <a:lnTo>
                    <a:pt x="169" y="56"/>
                  </a:lnTo>
                  <a:lnTo>
                    <a:pt x="176" y="37"/>
                  </a:lnTo>
                  <a:lnTo>
                    <a:pt x="184" y="18"/>
                  </a:lnTo>
                  <a:lnTo>
                    <a:pt x="193" y="7"/>
                  </a:lnTo>
                  <a:lnTo>
                    <a:pt x="197" y="2"/>
                  </a:lnTo>
                  <a:lnTo>
                    <a:pt x="197" y="0"/>
                  </a:lnTo>
                  <a:lnTo>
                    <a:pt x="192" y="1"/>
                  </a:lnTo>
                  <a:lnTo>
                    <a:pt x="187" y="5"/>
                  </a:lnTo>
                  <a:lnTo>
                    <a:pt x="183" y="10"/>
                  </a:lnTo>
                  <a:lnTo>
                    <a:pt x="177" y="16"/>
                  </a:lnTo>
                  <a:lnTo>
                    <a:pt x="171" y="26"/>
                  </a:lnTo>
                  <a:lnTo>
                    <a:pt x="164" y="36"/>
                  </a:lnTo>
                  <a:lnTo>
                    <a:pt x="158" y="46"/>
                  </a:lnTo>
                  <a:lnTo>
                    <a:pt x="151" y="56"/>
                  </a:lnTo>
                  <a:lnTo>
                    <a:pt x="147" y="63"/>
                  </a:lnTo>
                  <a:lnTo>
                    <a:pt x="146" y="70"/>
                  </a:lnTo>
                  <a:lnTo>
                    <a:pt x="139" y="71"/>
                  </a:lnTo>
                  <a:lnTo>
                    <a:pt x="131" y="73"/>
                  </a:lnTo>
                  <a:lnTo>
                    <a:pt x="122" y="76"/>
                  </a:lnTo>
                  <a:lnTo>
                    <a:pt x="113" y="78"/>
                  </a:lnTo>
                  <a:lnTo>
                    <a:pt x="104" y="81"/>
                  </a:lnTo>
                  <a:lnTo>
                    <a:pt x="94" y="83"/>
                  </a:lnTo>
                  <a:lnTo>
                    <a:pt x="88" y="86"/>
                  </a:lnTo>
                  <a:lnTo>
                    <a:pt x="83" y="87"/>
                  </a:lnTo>
                  <a:lnTo>
                    <a:pt x="84" y="72"/>
                  </a:lnTo>
                  <a:lnTo>
                    <a:pt x="89" y="51"/>
                  </a:lnTo>
                  <a:lnTo>
                    <a:pt x="96" y="30"/>
                  </a:lnTo>
                  <a:lnTo>
                    <a:pt x="102" y="15"/>
                  </a:lnTo>
                  <a:lnTo>
                    <a:pt x="106" y="7"/>
                  </a:lnTo>
                  <a:lnTo>
                    <a:pt x="106" y="5"/>
                  </a:lnTo>
                  <a:lnTo>
                    <a:pt x="102" y="6"/>
                  </a:lnTo>
                  <a:lnTo>
                    <a:pt x="97" y="13"/>
                  </a:lnTo>
                  <a:lnTo>
                    <a:pt x="88" y="28"/>
                  </a:lnTo>
                  <a:lnTo>
                    <a:pt x="76" y="48"/>
                  </a:lnTo>
                  <a:lnTo>
                    <a:pt x="68" y="71"/>
                  </a:lnTo>
                  <a:lnTo>
                    <a:pt x="65" y="91"/>
                  </a:lnTo>
                  <a:lnTo>
                    <a:pt x="54" y="98"/>
                  </a:lnTo>
                  <a:lnTo>
                    <a:pt x="44" y="106"/>
                  </a:lnTo>
                  <a:lnTo>
                    <a:pt x="36" y="113"/>
                  </a:lnTo>
                  <a:lnTo>
                    <a:pt x="30" y="118"/>
                  </a:lnTo>
                  <a:lnTo>
                    <a:pt x="26" y="121"/>
                  </a:lnTo>
                  <a:lnTo>
                    <a:pt x="22" y="121"/>
                  </a:lnTo>
                  <a:lnTo>
                    <a:pt x="21" y="118"/>
                  </a:lnTo>
                  <a:lnTo>
                    <a:pt x="22" y="112"/>
                  </a:lnTo>
                  <a:lnTo>
                    <a:pt x="25" y="97"/>
                  </a:lnTo>
                  <a:lnTo>
                    <a:pt x="29" y="74"/>
                  </a:lnTo>
                  <a:lnTo>
                    <a:pt x="34" y="52"/>
                  </a:lnTo>
                  <a:lnTo>
                    <a:pt x="38" y="37"/>
                  </a:lnTo>
                  <a:lnTo>
                    <a:pt x="26" y="55"/>
                  </a:lnTo>
                  <a:lnTo>
                    <a:pt x="14" y="83"/>
                  </a:lnTo>
                  <a:lnTo>
                    <a:pt x="5" y="11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1" name="Freeform 324"/>
            <p:cNvSpPr>
              <a:spLocks/>
            </p:cNvSpPr>
            <p:nvPr/>
          </p:nvSpPr>
          <p:spPr bwMode="auto">
            <a:xfrm>
              <a:off x="3463" y="2797"/>
              <a:ext cx="67" cy="72"/>
            </a:xfrm>
            <a:custGeom>
              <a:avLst/>
              <a:gdLst>
                <a:gd name="T0" fmla="*/ 0 w 195"/>
                <a:gd name="T1" fmla="*/ 0 h 217"/>
                <a:gd name="T2" fmla="*/ 0 w 195"/>
                <a:gd name="T3" fmla="*/ 0 h 217"/>
                <a:gd name="T4" fmla="*/ 0 w 195"/>
                <a:gd name="T5" fmla="*/ 0 h 217"/>
                <a:gd name="T6" fmla="*/ 0 w 195"/>
                <a:gd name="T7" fmla="*/ 0 h 217"/>
                <a:gd name="T8" fmla="*/ 0 w 195"/>
                <a:gd name="T9" fmla="*/ 0 h 217"/>
                <a:gd name="T10" fmla="*/ 0 w 195"/>
                <a:gd name="T11" fmla="*/ 0 h 217"/>
                <a:gd name="T12" fmla="*/ 0 w 195"/>
                <a:gd name="T13" fmla="*/ 0 h 217"/>
                <a:gd name="T14" fmla="*/ 0 w 195"/>
                <a:gd name="T15" fmla="*/ 0 h 217"/>
                <a:gd name="T16" fmla="*/ 0 w 195"/>
                <a:gd name="T17" fmla="*/ 0 h 217"/>
                <a:gd name="T18" fmla="*/ 0 w 195"/>
                <a:gd name="T19" fmla="*/ 0 h 217"/>
                <a:gd name="T20" fmla="*/ 0 w 195"/>
                <a:gd name="T21" fmla="*/ 0 h 217"/>
                <a:gd name="T22" fmla="*/ 0 w 195"/>
                <a:gd name="T23" fmla="*/ 0 h 217"/>
                <a:gd name="T24" fmla="*/ 0 w 195"/>
                <a:gd name="T25" fmla="*/ 0 h 217"/>
                <a:gd name="T26" fmla="*/ 0 w 195"/>
                <a:gd name="T27" fmla="*/ 0 h 217"/>
                <a:gd name="T28" fmla="*/ 0 w 195"/>
                <a:gd name="T29" fmla="*/ 0 h 217"/>
                <a:gd name="T30" fmla="*/ 0 w 195"/>
                <a:gd name="T31" fmla="*/ 0 h 217"/>
                <a:gd name="T32" fmla="*/ 0 w 195"/>
                <a:gd name="T33" fmla="*/ 0 h 217"/>
                <a:gd name="T34" fmla="*/ 0 w 195"/>
                <a:gd name="T35" fmla="*/ 0 h 217"/>
                <a:gd name="T36" fmla="*/ 0 w 195"/>
                <a:gd name="T37" fmla="*/ 0 h 217"/>
                <a:gd name="T38" fmla="*/ 0 w 195"/>
                <a:gd name="T39" fmla="*/ 0 h 217"/>
                <a:gd name="T40" fmla="*/ 0 w 195"/>
                <a:gd name="T41" fmla="*/ 0 h 217"/>
                <a:gd name="T42" fmla="*/ 0 w 195"/>
                <a:gd name="T43" fmla="*/ 0 h 217"/>
                <a:gd name="T44" fmla="*/ 0 w 195"/>
                <a:gd name="T45" fmla="*/ 0 h 217"/>
                <a:gd name="T46" fmla="*/ 0 w 195"/>
                <a:gd name="T47" fmla="*/ 0 h 217"/>
                <a:gd name="T48" fmla="*/ 0 w 195"/>
                <a:gd name="T49" fmla="*/ 0 h 217"/>
                <a:gd name="T50" fmla="*/ 0 w 195"/>
                <a:gd name="T51" fmla="*/ 0 h 217"/>
                <a:gd name="T52" fmla="*/ 0 w 195"/>
                <a:gd name="T53" fmla="*/ 0 h 217"/>
                <a:gd name="T54" fmla="*/ 0 w 195"/>
                <a:gd name="T55" fmla="*/ 0 h 217"/>
                <a:gd name="T56" fmla="*/ 0 w 195"/>
                <a:gd name="T57" fmla="*/ 0 h 217"/>
                <a:gd name="T58" fmla="*/ 0 w 195"/>
                <a:gd name="T59" fmla="*/ 0 h 217"/>
                <a:gd name="T60" fmla="*/ 0 w 195"/>
                <a:gd name="T61" fmla="*/ 0 h 217"/>
                <a:gd name="T62" fmla="*/ 0 w 195"/>
                <a:gd name="T63" fmla="*/ 0 h 217"/>
                <a:gd name="T64" fmla="*/ 0 w 195"/>
                <a:gd name="T65" fmla="*/ 0 h 217"/>
                <a:gd name="T66" fmla="*/ 0 w 195"/>
                <a:gd name="T67" fmla="*/ 0 h 217"/>
                <a:gd name="T68" fmla="*/ 0 w 195"/>
                <a:gd name="T69" fmla="*/ 0 h 217"/>
                <a:gd name="T70" fmla="*/ 0 w 195"/>
                <a:gd name="T71" fmla="*/ 0 h 217"/>
                <a:gd name="T72" fmla="*/ 0 w 195"/>
                <a:gd name="T73" fmla="*/ 0 h 217"/>
                <a:gd name="T74" fmla="*/ 0 w 195"/>
                <a:gd name="T75" fmla="*/ 0 h 217"/>
                <a:gd name="T76" fmla="*/ 0 w 195"/>
                <a:gd name="T77" fmla="*/ 0 h 217"/>
                <a:gd name="T78" fmla="*/ 0 w 195"/>
                <a:gd name="T79" fmla="*/ 0 h 217"/>
                <a:gd name="T80" fmla="*/ 0 w 195"/>
                <a:gd name="T81" fmla="*/ 0 h 217"/>
                <a:gd name="T82" fmla="*/ 0 w 195"/>
                <a:gd name="T83" fmla="*/ 0 h 217"/>
                <a:gd name="T84" fmla="*/ 0 w 195"/>
                <a:gd name="T85" fmla="*/ 0 h 217"/>
                <a:gd name="T86" fmla="*/ 0 w 195"/>
                <a:gd name="T87" fmla="*/ 0 h 217"/>
                <a:gd name="T88" fmla="*/ 0 w 195"/>
                <a:gd name="T89" fmla="*/ 0 h 217"/>
                <a:gd name="T90" fmla="*/ 0 w 195"/>
                <a:gd name="T91" fmla="*/ 0 h 217"/>
                <a:gd name="T92" fmla="*/ 0 w 195"/>
                <a:gd name="T93" fmla="*/ 0 h 217"/>
                <a:gd name="T94" fmla="*/ 0 w 195"/>
                <a:gd name="T95" fmla="*/ 0 h 217"/>
                <a:gd name="T96" fmla="*/ 0 w 195"/>
                <a:gd name="T97" fmla="*/ 0 h 217"/>
                <a:gd name="T98" fmla="*/ 0 w 195"/>
                <a:gd name="T99" fmla="*/ 0 h 217"/>
                <a:gd name="T100" fmla="*/ 0 w 195"/>
                <a:gd name="T101" fmla="*/ 0 h 217"/>
                <a:gd name="T102" fmla="*/ 0 w 195"/>
                <a:gd name="T103" fmla="*/ 0 h 217"/>
                <a:gd name="T104" fmla="*/ 0 w 195"/>
                <a:gd name="T105" fmla="*/ 0 h 217"/>
                <a:gd name="T106" fmla="*/ 0 w 195"/>
                <a:gd name="T107" fmla="*/ 0 h 217"/>
                <a:gd name="T108" fmla="*/ 0 w 195"/>
                <a:gd name="T109" fmla="*/ 0 h 217"/>
                <a:gd name="T110" fmla="*/ 0 w 195"/>
                <a:gd name="T111" fmla="*/ 0 h 217"/>
                <a:gd name="T112" fmla="*/ 0 w 195"/>
                <a:gd name="T113" fmla="*/ 0 h 217"/>
                <a:gd name="T114" fmla="*/ 0 w 195"/>
                <a:gd name="T115" fmla="*/ 0 h 217"/>
                <a:gd name="T116" fmla="*/ 0 w 195"/>
                <a:gd name="T117" fmla="*/ 0 h 217"/>
                <a:gd name="T118" fmla="*/ 0 w 195"/>
                <a:gd name="T119" fmla="*/ 0 h 217"/>
                <a:gd name="T120" fmla="*/ 0 w 195"/>
                <a:gd name="T121" fmla="*/ 0 h 217"/>
                <a:gd name="T122" fmla="*/ 0 w 195"/>
                <a:gd name="T123" fmla="*/ 0 h 2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5"/>
                <a:gd name="T187" fmla="*/ 0 h 217"/>
                <a:gd name="T188" fmla="*/ 195 w 195"/>
                <a:gd name="T189" fmla="*/ 217 h 2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5" h="217">
                  <a:moveTo>
                    <a:pt x="9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8" y="20"/>
                  </a:lnTo>
                  <a:lnTo>
                    <a:pt x="16" y="29"/>
                  </a:lnTo>
                  <a:lnTo>
                    <a:pt x="19" y="37"/>
                  </a:lnTo>
                  <a:lnTo>
                    <a:pt x="19" y="45"/>
                  </a:lnTo>
                  <a:lnTo>
                    <a:pt x="18" y="59"/>
                  </a:lnTo>
                  <a:lnTo>
                    <a:pt x="19" y="82"/>
                  </a:lnTo>
                  <a:lnTo>
                    <a:pt x="21" y="107"/>
                  </a:lnTo>
                  <a:lnTo>
                    <a:pt x="23" y="123"/>
                  </a:lnTo>
                  <a:lnTo>
                    <a:pt x="27" y="131"/>
                  </a:lnTo>
                  <a:lnTo>
                    <a:pt x="30" y="135"/>
                  </a:lnTo>
                  <a:lnTo>
                    <a:pt x="33" y="133"/>
                  </a:lnTo>
                  <a:lnTo>
                    <a:pt x="33" y="126"/>
                  </a:lnTo>
                  <a:lnTo>
                    <a:pt x="31" y="111"/>
                  </a:lnTo>
                  <a:lnTo>
                    <a:pt x="33" y="91"/>
                  </a:lnTo>
                  <a:lnTo>
                    <a:pt x="34" y="72"/>
                  </a:lnTo>
                  <a:lnTo>
                    <a:pt x="37" y="59"/>
                  </a:lnTo>
                  <a:lnTo>
                    <a:pt x="42" y="62"/>
                  </a:lnTo>
                  <a:lnTo>
                    <a:pt x="47" y="66"/>
                  </a:lnTo>
                  <a:lnTo>
                    <a:pt x="54" y="70"/>
                  </a:lnTo>
                  <a:lnTo>
                    <a:pt x="59" y="75"/>
                  </a:lnTo>
                  <a:lnTo>
                    <a:pt x="64" y="80"/>
                  </a:lnTo>
                  <a:lnTo>
                    <a:pt x="70" y="85"/>
                  </a:lnTo>
                  <a:lnTo>
                    <a:pt x="73" y="90"/>
                  </a:lnTo>
                  <a:lnTo>
                    <a:pt x="76" y="94"/>
                  </a:lnTo>
                  <a:lnTo>
                    <a:pt x="80" y="106"/>
                  </a:lnTo>
                  <a:lnTo>
                    <a:pt x="83" y="123"/>
                  </a:lnTo>
                  <a:lnTo>
                    <a:pt x="85" y="143"/>
                  </a:lnTo>
                  <a:lnTo>
                    <a:pt x="85" y="158"/>
                  </a:lnTo>
                  <a:lnTo>
                    <a:pt x="84" y="170"/>
                  </a:lnTo>
                  <a:lnTo>
                    <a:pt x="83" y="180"/>
                  </a:lnTo>
                  <a:lnTo>
                    <a:pt x="84" y="191"/>
                  </a:lnTo>
                  <a:lnTo>
                    <a:pt x="87" y="198"/>
                  </a:lnTo>
                  <a:lnTo>
                    <a:pt x="89" y="202"/>
                  </a:lnTo>
                  <a:lnTo>
                    <a:pt x="91" y="200"/>
                  </a:lnTo>
                  <a:lnTo>
                    <a:pt x="92" y="195"/>
                  </a:lnTo>
                  <a:lnTo>
                    <a:pt x="91" y="187"/>
                  </a:lnTo>
                  <a:lnTo>
                    <a:pt x="91" y="177"/>
                  </a:lnTo>
                  <a:lnTo>
                    <a:pt x="93" y="168"/>
                  </a:lnTo>
                  <a:lnTo>
                    <a:pt x="96" y="161"/>
                  </a:lnTo>
                  <a:lnTo>
                    <a:pt x="97" y="15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8" y="117"/>
                  </a:lnTo>
                  <a:lnTo>
                    <a:pt x="97" y="107"/>
                  </a:lnTo>
                  <a:lnTo>
                    <a:pt x="110" y="121"/>
                  </a:lnTo>
                  <a:lnTo>
                    <a:pt x="124" y="137"/>
                  </a:lnTo>
                  <a:lnTo>
                    <a:pt x="138" y="155"/>
                  </a:lnTo>
                  <a:lnTo>
                    <a:pt x="152" y="172"/>
                  </a:lnTo>
                  <a:lnTo>
                    <a:pt x="166" y="188"/>
                  </a:lnTo>
                  <a:lnTo>
                    <a:pt x="177" y="202"/>
                  </a:lnTo>
                  <a:lnTo>
                    <a:pt x="187" y="212"/>
                  </a:lnTo>
                  <a:lnTo>
                    <a:pt x="195" y="217"/>
                  </a:lnTo>
                  <a:lnTo>
                    <a:pt x="189" y="208"/>
                  </a:lnTo>
                  <a:lnTo>
                    <a:pt x="184" y="197"/>
                  </a:lnTo>
                  <a:lnTo>
                    <a:pt x="177" y="187"/>
                  </a:lnTo>
                  <a:lnTo>
                    <a:pt x="171" y="176"/>
                  </a:lnTo>
                  <a:lnTo>
                    <a:pt x="164" y="166"/>
                  </a:lnTo>
                  <a:lnTo>
                    <a:pt x="159" y="156"/>
                  </a:lnTo>
                  <a:lnTo>
                    <a:pt x="154" y="148"/>
                  </a:lnTo>
                  <a:lnTo>
                    <a:pt x="151" y="143"/>
                  </a:lnTo>
                  <a:lnTo>
                    <a:pt x="149" y="138"/>
                  </a:lnTo>
                  <a:lnTo>
                    <a:pt x="145" y="132"/>
                  </a:lnTo>
                  <a:lnTo>
                    <a:pt x="138" y="126"/>
                  </a:lnTo>
                  <a:lnTo>
                    <a:pt x="131" y="118"/>
                  </a:lnTo>
                  <a:lnTo>
                    <a:pt x="125" y="112"/>
                  </a:lnTo>
                  <a:lnTo>
                    <a:pt x="118" y="106"/>
                  </a:lnTo>
                  <a:lnTo>
                    <a:pt x="112" y="101"/>
                  </a:lnTo>
                  <a:lnTo>
                    <a:pt x="108" y="97"/>
                  </a:lnTo>
                  <a:lnTo>
                    <a:pt x="113" y="97"/>
                  </a:lnTo>
                  <a:lnTo>
                    <a:pt x="120" y="99"/>
                  </a:lnTo>
                  <a:lnTo>
                    <a:pt x="126" y="100"/>
                  </a:lnTo>
                  <a:lnTo>
                    <a:pt x="134" y="101"/>
                  </a:lnTo>
                  <a:lnTo>
                    <a:pt x="141" y="104"/>
                  </a:lnTo>
                  <a:lnTo>
                    <a:pt x="147" y="106"/>
                  </a:lnTo>
                  <a:lnTo>
                    <a:pt x="152" y="110"/>
                  </a:lnTo>
                  <a:lnTo>
                    <a:pt x="156" y="112"/>
                  </a:lnTo>
                  <a:lnTo>
                    <a:pt x="162" y="116"/>
                  </a:lnTo>
                  <a:lnTo>
                    <a:pt x="167" y="117"/>
                  </a:lnTo>
                  <a:lnTo>
                    <a:pt x="170" y="116"/>
                  </a:lnTo>
                  <a:lnTo>
                    <a:pt x="166" y="110"/>
                  </a:lnTo>
                  <a:lnTo>
                    <a:pt x="160" y="105"/>
                  </a:lnTo>
                  <a:lnTo>
                    <a:pt x="152" y="100"/>
                  </a:lnTo>
                  <a:lnTo>
                    <a:pt x="143" y="94"/>
                  </a:lnTo>
                  <a:lnTo>
                    <a:pt x="131" y="87"/>
                  </a:lnTo>
                  <a:lnTo>
                    <a:pt x="120" y="82"/>
                  </a:lnTo>
                  <a:lnTo>
                    <a:pt x="108" y="77"/>
                  </a:lnTo>
                  <a:lnTo>
                    <a:pt x="97" y="74"/>
                  </a:lnTo>
                  <a:lnTo>
                    <a:pt x="87" y="72"/>
                  </a:lnTo>
                  <a:lnTo>
                    <a:pt x="81" y="70"/>
                  </a:lnTo>
                  <a:lnTo>
                    <a:pt x="75" y="67"/>
                  </a:lnTo>
                  <a:lnTo>
                    <a:pt x="70" y="62"/>
                  </a:lnTo>
                  <a:lnTo>
                    <a:pt x="63" y="59"/>
                  </a:lnTo>
                  <a:lnTo>
                    <a:pt x="58" y="54"/>
                  </a:lnTo>
                  <a:lnTo>
                    <a:pt x="52" y="49"/>
                  </a:lnTo>
                  <a:lnTo>
                    <a:pt x="48" y="45"/>
                  </a:lnTo>
                  <a:lnTo>
                    <a:pt x="44" y="40"/>
                  </a:lnTo>
                  <a:lnTo>
                    <a:pt x="51" y="37"/>
                  </a:lnTo>
                  <a:lnTo>
                    <a:pt x="59" y="36"/>
                  </a:lnTo>
                  <a:lnTo>
                    <a:pt x="68" y="35"/>
                  </a:lnTo>
                  <a:lnTo>
                    <a:pt x="79" y="35"/>
                  </a:lnTo>
                  <a:lnTo>
                    <a:pt x="89" y="35"/>
                  </a:lnTo>
                  <a:lnTo>
                    <a:pt x="98" y="35"/>
                  </a:lnTo>
                  <a:lnTo>
                    <a:pt x="106" y="36"/>
                  </a:lnTo>
                  <a:lnTo>
                    <a:pt x="113" y="37"/>
                  </a:lnTo>
                  <a:lnTo>
                    <a:pt x="122" y="40"/>
                  </a:lnTo>
                  <a:lnTo>
                    <a:pt x="127" y="39"/>
                  </a:lnTo>
                  <a:lnTo>
                    <a:pt x="125" y="35"/>
                  </a:lnTo>
                  <a:lnTo>
                    <a:pt x="113" y="30"/>
                  </a:lnTo>
                  <a:lnTo>
                    <a:pt x="102" y="27"/>
                  </a:lnTo>
                  <a:lnTo>
                    <a:pt x="91" y="26"/>
                  </a:lnTo>
                  <a:lnTo>
                    <a:pt x="79" y="24"/>
                  </a:lnTo>
                  <a:lnTo>
                    <a:pt x="67" y="24"/>
                  </a:lnTo>
                  <a:lnTo>
                    <a:pt x="55" y="22"/>
                  </a:lnTo>
                  <a:lnTo>
                    <a:pt x="44" y="22"/>
                  </a:lnTo>
                  <a:lnTo>
                    <a:pt x="37" y="21"/>
                  </a:lnTo>
                  <a:lnTo>
                    <a:pt x="30" y="21"/>
                  </a:lnTo>
                  <a:lnTo>
                    <a:pt x="22" y="19"/>
                  </a:lnTo>
                  <a:lnTo>
                    <a:pt x="17" y="14"/>
                  </a:lnTo>
                  <a:lnTo>
                    <a:pt x="13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2" name="Freeform 325"/>
            <p:cNvSpPr>
              <a:spLocks/>
            </p:cNvSpPr>
            <p:nvPr/>
          </p:nvSpPr>
          <p:spPr bwMode="auto">
            <a:xfrm>
              <a:off x="3379" y="2784"/>
              <a:ext cx="49" cy="95"/>
            </a:xfrm>
            <a:custGeom>
              <a:avLst/>
              <a:gdLst>
                <a:gd name="T0" fmla="*/ 0 w 144"/>
                <a:gd name="T1" fmla="*/ 0 h 285"/>
                <a:gd name="T2" fmla="*/ 0 w 144"/>
                <a:gd name="T3" fmla="*/ 0 h 285"/>
                <a:gd name="T4" fmla="*/ 0 w 144"/>
                <a:gd name="T5" fmla="*/ 0 h 285"/>
                <a:gd name="T6" fmla="*/ 0 w 144"/>
                <a:gd name="T7" fmla="*/ 0 h 285"/>
                <a:gd name="T8" fmla="*/ 0 w 144"/>
                <a:gd name="T9" fmla="*/ 0 h 285"/>
                <a:gd name="T10" fmla="*/ 0 w 144"/>
                <a:gd name="T11" fmla="*/ 0 h 285"/>
                <a:gd name="T12" fmla="*/ 0 w 144"/>
                <a:gd name="T13" fmla="*/ 0 h 285"/>
                <a:gd name="T14" fmla="*/ 0 w 144"/>
                <a:gd name="T15" fmla="*/ 0 h 285"/>
                <a:gd name="T16" fmla="*/ 0 w 144"/>
                <a:gd name="T17" fmla="*/ 0 h 285"/>
                <a:gd name="T18" fmla="*/ 0 w 144"/>
                <a:gd name="T19" fmla="*/ 0 h 285"/>
                <a:gd name="T20" fmla="*/ 0 w 144"/>
                <a:gd name="T21" fmla="*/ 0 h 285"/>
                <a:gd name="T22" fmla="*/ 0 w 144"/>
                <a:gd name="T23" fmla="*/ 0 h 285"/>
                <a:gd name="T24" fmla="*/ 0 w 144"/>
                <a:gd name="T25" fmla="*/ 0 h 285"/>
                <a:gd name="T26" fmla="*/ 0 w 144"/>
                <a:gd name="T27" fmla="*/ 0 h 285"/>
                <a:gd name="T28" fmla="*/ 0 w 144"/>
                <a:gd name="T29" fmla="*/ 0 h 285"/>
                <a:gd name="T30" fmla="*/ 0 w 144"/>
                <a:gd name="T31" fmla="*/ 0 h 285"/>
                <a:gd name="T32" fmla="*/ 0 w 144"/>
                <a:gd name="T33" fmla="*/ 0 h 285"/>
                <a:gd name="T34" fmla="*/ 0 w 144"/>
                <a:gd name="T35" fmla="*/ 0 h 285"/>
                <a:gd name="T36" fmla="*/ 0 w 144"/>
                <a:gd name="T37" fmla="*/ 0 h 285"/>
                <a:gd name="T38" fmla="*/ 0 w 144"/>
                <a:gd name="T39" fmla="*/ 0 h 285"/>
                <a:gd name="T40" fmla="*/ 0 w 144"/>
                <a:gd name="T41" fmla="*/ 0 h 285"/>
                <a:gd name="T42" fmla="*/ 0 w 144"/>
                <a:gd name="T43" fmla="*/ 0 h 285"/>
                <a:gd name="T44" fmla="*/ 0 w 144"/>
                <a:gd name="T45" fmla="*/ 0 h 285"/>
                <a:gd name="T46" fmla="*/ 0 w 144"/>
                <a:gd name="T47" fmla="*/ 0 h 285"/>
                <a:gd name="T48" fmla="*/ 0 w 144"/>
                <a:gd name="T49" fmla="*/ 0 h 285"/>
                <a:gd name="T50" fmla="*/ 0 w 144"/>
                <a:gd name="T51" fmla="*/ 0 h 285"/>
                <a:gd name="T52" fmla="*/ 0 w 144"/>
                <a:gd name="T53" fmla="*/ 0 h 285"/>
                <a:gd name="T54" fmla="*/ 0 w 144"/>
                <a:gd name="T55" fmla="*/ 0 h 285"/>
                <a:gd name="T56" fmla="*/ 0 w 144"/>
                <a:gd name="T57" fmla="*/ 0 h 285"/>
                <a:gd name="T58" fmla="*/ 0 w 144"/>
                <a:gd name="T59" fmla="*/ 0 h 285"/>
                <a:gd name="T60" fmla="*/ 0 w 144"/>
                <a:gd name="T61" fmla="*/ 0 h 285"/>
                <a:gd name="T62" fmla="*/ 0 w 144"/>
                <a:gd name="T63" fmla="*/ 0 h 285"/>
                <a:gd name="T64" fmla="*/ 0 w 144"/>
                <a:gd name="T65" fmla="*/ 0 h 285"/>
                <a:gd name="T66" fmla="*/ 0 w 144"/>
                <a:gd name="T67" fmla="*/ 0 h 285"/>
                <a:gd name="T68" fmla="*/ 0 w 144"/>
                <a:gd name="T69" fmla="*/ 0 h 285"/>
                <a:gd name="T70" fmla="*/ 0 w 144"/>
                <a:gd name="T71" fmla="*/ 0 h 285"/>
                <a:gd name="T72" fmla="*/ 0 w 144"/>
                <a:gd name="T73" fmla="*/ 0 h 285"/>
                <a:gd name="T74" fmla="*/ 0 w 144"/>
                <a:gd name="T75" fmla="*/ 0 h 285"/>
                <a:gd name="T76" fmla="*/ 0 w 144"/>
                <a:gd name="T77" fmla="*/ 0 h 285"/>
                <a:gd name="T78" fmla="*/ 0 w 144"/>
                <a:gd name="T79" fmla="*/ 0 h 285"/>
                <a:gd name="T80" fmla="*/ 0 w 144"/>
                <a:gd name="T81" fmla="*/ 0 h 285"/>
                <a:gd name="T82" fmla="*/ 0 w 144"/>
                <a:gd name="T83" fmla="*/ 0 h 285"/>
                <a:gd name="T84" fmla="*/ 0 w 144"/>
                <a:gd name="T85" fmla="*/ 0 h 285"/>
                <a:gd name="T86" fmla="*/ 0 w 144"/>
                <a:gd name="T87" fmla="*/ 0 h 285"/>
                <a:gd name="T88" fmla="*/ 0 w 144"/>
                <a:gd name="T89" fmla="*/ 0 h 285"/>
                <a:gd name="T90" fmla="*/ 0 w 144"/>
                <a:gd name="T91" fmla="*/ 0 h 285"/>
                <a:gd name="T92" fmla="*/ 0 w 144"/>
                <a:gd name="T93" fmla="*/ 0 h 285"/>
                <a:gd name="T94" fmla="*/ 0 w 144"/>
                <a:gd name="T95" fmla="*/ 0 h 285"/>
                <a:gd name="T96" fmla="*/ 0 w 144"/>
                <a:gd name="T97" fmla="*/ 0 h 285"/>
                <a:gd name="T98" fmla="*/ 0 w 144"/>
                <a:gd name="T99" fmla="*/ 0 h 285"/>
                <a:gd name="T100" fmla="*/ 0 w 144"/>
                <a:gd name="T101" fmla="*/ 0 h 285"/>
                <a:gd name="T102" fmla="*/ 0 w 144"/>
                <a:gd name="T103" fmla="*/ 0 h 2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4"/>
                <a:gd name="T157" fmla="*/ 0 h 285"/>
                <a:gd name="T158" fmla="*/ 144 w 144"/>
                <a:gd name="T159" fmla="*/ 285 h 2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4" h="285">
                  <a:moveTo>
                    <a:pt x="141" y="40"/>
                  </a:moveTo>
                  <a:lnTo>
                    <a:pt x="133" y="45"/>
                  </a:lnTo>
                  <a:lnTo>
                    <a:pt x="126" y="50"/>
                  </a:lnTo>
                  <a:lnTo>
                    <a:pt x="120" y="58"/>
                  </a:lnTo>
                  <a:lnTo>
                    <a:pt x="118" y="65"/>
                  </a:lnTo>
                  <a:lnTo>
                    <a:pt x="115" y="61"/>
                  </a:lnTo>
                  <a:lnTo>
                    <a:pt x="112" y="59"/>
                  </a:lnTo>
                  <a:lnTo>
                    <a:pt x="111" y="58"/>
                  </a:lnTo>
                  <a:lnTo>
                    <a:pt x="108" y="58"/>
                  </a:lnTo>
                  <a:lnTo>
                    <a:pt x="106" y="61"/>
                  </a:lnTo>
                  <a:lnTo>
                    <a:pt x="103" y="71"/>
                  </a:lnTo>
                  <a:lnTo>
                    <a:pt x="101" y="83"/>
                  </a:lnTo>
                  <a:lnTo>
                    <a:pt x="102" y="90"/>
                  </a:lnTo>
                  <a:lnTo>
                    <a:pt x="108" y="104"/>
                  </a:lnTo>
                  <a:lnTo>
                    <a:pt x="118" y="128"/>
                  </a:lnTo>
                  <a:lnTo>
                    <a:pt x="124" y="151"/>
                  </a:lnTo>
                  <a:lnTo>
                    <a:pt x="127" y="167"/>
                  </a:lnTo>
                  <a:lnTo>
                    <a:pt x="126" y="176"/>
                  </a:lnTo>
                  <a:lnTo>
                    <a:pt x="123" y="180"/>
                  </a:lnTo>
                  <a:lnTo>
                    <a:pt x="120" y="179"/>
                  </a:lnTo>
                  <a:lnTo>
                    <a:pt x="120" y="172"/>
                  </a:lnTo>
                  <a:lnTo>
                    <a:pt x="118" y="159"/>
                  </a:lnTo>
                  <a:lnTo>
                    <a:pt x="111" y="140"/>
                  </a:lnTo>
                  <a:lnTo>
                    <a:pt x="102" y="123"/>
                  </a:lnTo>
                  <a:lnTo>
                    <a:pt x="93" y="113"/>
                  </a:lnTo>
                  <a:lnTo>
                    <a:pt x="85" y="129"/>
                  </a:lnTo>
                  <a:lnTo>
                    <a:pt x="77" y="153"/>
                  </a:lnTo>
                  <a:lnTo>
                    <a:pt x="70" y="175"/>
                  </a:lnTo>
                  <a:lnTo>
                    <a:pt x="69" y="192"/>
                  </a:lnTo>
                  <a:lnTo>
                    <a:pt x="70" y="209"/>
                  </a:lnTo>
                  <a:lnTo>
                    <a:pt x="72" y="227"/>
                  </a:lnTo>
                  <a:lnTo>
                    <a:pt x="72" y="246"/>
                  </a:lnTo>
                  <a:lnTo>
                    <a:pt x="68" y="257"/>
                  </a:lnTo>
                  <a:lnTo>
                    <a:pt x="64" y="261"/>
                  </a:lnTo>
                  <a:lnTo>
                    <a:pt x="62" y="260"/>
                  </a:lnTo>
                  <a:lnTo>
                    <a:pt x="62" y="256"/>
                  </a:lnTo>
                  <a:lnTo>
                    <a:pt x="64" y="249"/>
                  </a:lnTo>
                  <a:lnTo>
                    <a:pt x="65" y="239"/>
                  </a:lnTo>
                  <a:lnTo>
                    <a:pt x="64" y="226"/>
                  </a:lnTo>
                  <a:lnTo>
                    <a:pt x="62" y="215"/>
                  </a:lnTo>
                  <a:lnTo>
                    <a:pt x="60" y="206"/>
                  </a:lnTo>
                  <a:lnTo>
                    <a:pt x="56" y="215"/>
                  </a:lnTo>
                  <a:lnTo>
                    <a:pt x="51" y="225"/>
                  </a:lnTo>
                  <a:lnTo>
                    <a:pt x="45" y="236"/>
                  </a:lnTo>
                  <a:lnTo>
                    <a:pt x="40" y="249"/>
                  </a:lnTo>
                  <a:lnTo>
                    <a:pt x="33" y="260"/>
                  </a:lnTo>
                  <a:lnTo>
                    <a:pt x="27" y="270"/>
                  </a:lnTo>
                  <a:lnTo>
                    <a:pt x="20" y="277"/>
                  </a:lnTo>
                  <a:lnTo>
                    <a:pt x="12" y="282"/>
                  </a:lnTo>
                  <a:lnTo>
                    <a:pt x="6" y="285"/>
                  </a:lnTo>
                  <a:lnTo>
                    <a:pt x="3" y="285"/>
                  </a:lnTo>
                  <a:lnTo>
                    <a:pt x="4" y="281"/>
                  </a:lnTo>
                  <a:lnTo>
                    <a:pt x="10" y="277"/>
                  </a:lnTo>
                  <a:lnTo>
                    <a:pt x="19" y="265"/>
                  </a:lnTo>
                  <a:lnTo>
                    <a:pt x="31" y="244"/>
                  </a:lnTo>
                  <a:lnTo>
                    <a:pt x="41" y="221"/>
                  </a:lnTo>
                  <a:lnTo>
                    <a:pt x="47" y="206"/>
                  </a:lnTo>
                  <a:lnTo>
                    <a:pt x="43" y="206"/>
                  </a:lnTo>
                  <a:lnTo>
                    <a:pt x="37" y="207"/>
                  </a:lnTo>
                  <a:lnTo>
                    <a:pt x="32" y="207"/>
                  </a:lnTo>
                  <a:lnTo>
                    <a:pt x="25" y="209"/>
                  </a:lnTo>
                  <a:lnTo>
                    <a:pt x="20" y="210"/>
                  </a:lnTo>
                  <a:lnTo>
                    <a:pt x="15" y="211"/>
                  </a:lnTo>
                  <a:lnTo>
                    <a:pt x="11" y="214"/>
                  </a:lnTo>
                  <a:lnTo>
                    <a:pt x="7" y="215"/>
                  </a:lnTo>
                  <a:lnTo>
                    <a:pt x="3" y="217"/>
                  </a:lnTo>
                  <a:lnTo>
                    <a:pt x="0" y="217"/>
                  </a:lnTo>
                  <a:lnTo>
                    <a:pt x="2" y="215"/>
                  </a:lnTo>
                  <a:lnTo>
                    <a:pt x="6" y="211"/>
                  </a:lnTo>
                  <a:lnTo>
                    <a:pt x="10" y="209"/>
                  </a:lnTo>
                  <a:lnTo>
                    <a:pt x="15" y="205"/>
                  </a:lnTo>
                  <a:lnTo>
                    <a:pt x="22" y="202"/>
                  </a:lnTo>
                  <a:lnTo>
                    <a:pt x="29" y="199"/>
                  </a:lnTo>
                  <a:lnTo>
                    <a:pt x="36" y="195"/>
                  </a:lnTo>
                  <a:lnTo>
                    <a:pt x="43" y="192"/>
                  </a:lnTo>
                  <a:lnTo>
                    <a:pt x="48" y="189"/>
                  </a:lnTo>
                  <a:lnTo>
                    <a:pt x="52" y="187"/>
                  </a:lnTo>
                  <a:lnTo>
                    <a:pt x="57" y="166"/>
                  </a:lnTo>
                  <a:lnTo>
                    <a:pt x="65" y="143"/>
                  </a:lnTo>
                  <a:lnTo>
                    <a:pt x="73" y="121"/>
                  </a:lnTo>
                  <a:lnTo>
                    <a:pt x="78" y="110"/>
                  </a:lnTo>
                  <a:lnTo>
                    <a:pt x="69" y="109"/>
                  </a:lnTo>
                  <a:lnTo>
                    <a:pt x="58" y="109"/>
                  </a:lnTo>
                  <a:lnTo>
                    <a:pt x="48" y="109"/>
                  </a:lnTo>
                  <a:lnTo>
                    <a:pt x="39" y="109"/>
                  </a:lnTo>
                  <a:lnTo>
                    <a:pt x="28" y="110"/>
                  </a:lnTo>
                  <a:lnTo>
                    <a:pt x="20" y="111"/>
                  </a:lnTo>
                  <a:lnTo>
                    <a:pt x="14" y="114"/>
                  </a:lnTo>
                  <a:lnTo>
                    <a:pt x="10" y="115"/>
                  </a:lnTo>
                  <a:lnTo>
                    <a:pt x="4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7" y="111"/>
                  </a:lnTo>
                  <a:lnTo>
                    <a:pt x="12" y="109"/>
                  </a:lnTo>
                  <a:lnTo>
                    <a:pt x="20" y="105"/>
                  </a:lnTo>
                  <a:lnTo>
                    <a:pt x="31" y="101"/>
                  </a:lnTo>
                  <a:lnTo>
                    <a:pt x="43" y="98"/>
                  </a:lnTo>
                  <a:lnTo>
                    <a:pt x="53" y="95"/>
                  </a:lnTo>
                  <a:lnTo>
                    <a:pt x="64" y="91"/>
                  </a:lnTo>
                  <a:lnTo>
                    <a:pt x="73" y="90"/>
                  </a:lnTo>
                  <a:lnTo>
                    <a:pt x="78" y="89"/>
                  </a:lnTo>
                  <a:lnTo>
                    <a:pt x="85" y="84"/>
                  </a:lnTo>
                  <a:lnTo>
                    <a:pt x="90" y="73"/>
                  </a:lnTo>
                  <a:lnTo>
                    <a:pt x="93" y="61"/>
                  </a:lnTo>
                  <a:lnTo>
                    <a:pt x="94" y="54"/>
                  </a:lnTo>
                  <a:lnTo>
                    <a:pt x="91" y="50"/>
                  </a:lnTo>
                  <a:lnTo>
                    <a:pt x="85" y="48"/>
                  </a:lnTo>
                  <a:lnTo>
                    <a:pt x="76" y="47"/>
                  </a:lnTo>
                  <a:lnTo>
                    <a:pt x="69" y="48"/>
                  </a:lnTo>
                  <a:lnTo>
                    <a:pt x="61" y="50"/>
                  </a:lnTo>
                  <a:lnTo>
                    <a:pt x="52" y="53"/>
                  </a:lnTo>
                  <a:lnTo>
                    <a:pt x="44" y="56"/>
                  </a:lnTo>
                  <a:lnTo>
                    <a:pt x="35" y="59"/>
                  </a:lnTo>
                  <a:lnTo>
                    <a:pt x="28" y="61"/>
                  </a:lnTo>
                  <a:lnTo>
                    <a:pt x="22" y="64"/>
                  </a:lnTo>
                  <a:lnTo>
                    <a:pt x="16" y="66"/>
                  </a:lnTo>
                  <a:lnTo>
                    <a:pt x="12" y="69"/>
                  </a:lnTo>
                  <a:lnTo>
                    <a:pt x="7" y="73"/>
                  </a:lnTo>
                  <a:lnTo>
                    <a:pt x="3" y="74"/>
                  </a:lnTo>
                  <a:lnTo>
                    <a:pt x="3" y="71"/>
                  </a:lnTo>
                  <a:lnTo>
                    <a:pt x="8" y="65"/>
                  </a:lnTo>
                  <a:lnTo>
                    <a:pt x="14" y="60"/>
                  </a:lnTo>
                  <a:lnTo>
                    <a:pt x="19" y="54"/>
                  </a:lnTo>
                  <a:lnTo>
                    <a:pt x="25" y="47"/>
                  </a:lnTo>
                  <a:lnTo>
                    <a:pt x="32" y="39"/>
                  </a:lnTo>
                  <a:lnTo>
                    <a:pt x="40" y="33"/>
                  </a:lnTo>
                  <a:lnTo>
                    <a:pt x="47" y="27"/>
                  </a:lnTo>
                  <a:lnTo>
                    <a:pt x="53" y="23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2" y="33"/>
                  </a:lnTo>
                  <a:lnTo>
                    <a:pt x="64" y="37"/>
                  </a:lnTo>
                  <a:lnTo>
                    <a:pt x="68" y="40"/>
                  </a:lnTo>
                  <a:lnTo>
                    <a:pt x="72" y="43"/>
                  </a:lnTo>
                  <a:lnTo>
                    <a:pt x="77" y="44"/>
                  </a:lnTo>
                  <a:lnTo>
                    <a:pt x="83" y="45"/>
                  </a:lnTo>
                  <a:lnTo>
                    <a:pt x="90" y="47"/>
                  </a:lnTo>
                  <a:lnTo>
                    <a:pt x="95" y="45"/>
                  </a:lnTo>
                  <a:lnTo>
                    <a:pt x="101" y="45"/>
                  </a:lnTo>
                  <a:lnTo>
                    <a:pt x="106" y="43"/>
                  </a:lnTo>
                  <a:lnTo>
                    <a:pt x="111" y="38"/>
                  </a:lnTo>
                  <a:lnTo>
                    <a:pt x="114" y="32"/>
                  </a:lnTo>
                  <a:lnTo>
                    <a:pt x="114" y="25"/>
                  </a:lnTo>
                  <a:lnTo>
                    <a:pt x="114" y="20"/>
                  </a:lnTo>
                  <a:lnTo>
                    <a:pt x="122" y="13"/>
                  </a:lnTo>
                  <a:lnTo>
                    <a:pt x="131" y="8"/>
                  </a:lnTo>
                  <a:lnTo>
                    <a:pt x="140" y="3"/>
                  </a:lnTo>
                  <a:lnTo>
                    <a:pt x="144" y="0"/>
                  </a:lnTo>
                  <a:lnTo>
                    <a:pt x="136" y="9"/>
                  </a:lnTo>
                  <a:lnTo>
                    <a:pt x="127" y="18"/>
                  </a:lnTo>
                  <a:lnTo>
                    <a:pt x="122" y="25"/>
                  </a:lnTo>
                  <a:lnTo>
                    <a:pt x="122" y="32"/>
                  </a:lnTo>
                  <a:lnTo>
                    <a:pt x="126" y="37"/>
                  </a:lnTo>
                  <a:lnTo>
                    <a:pt x="130" y="42"/>
                  </a:lnTo>
                  <a:lnTo>
                    <a:pt x="135" y="43"/>
                  </a:lnTo>
                  <a:lnTo>
                    <a:pt x="141" y="4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3" name="Freeform 326"/>
            <p:cNvSpPr>
              <a:spLocks/>
            </p:cNvSpPr>
            <p:nvPr/>
          </p:nvSpPr>
          <p:spPr bwMode="auto">
            <a:xfrm>
              <a:off x="3427" y="2816"/>
              <a:ext cx="7" cy="12"/>
            </a:xfrm>
            <a:custGeom>
              <a:avLst/>
              <a:gdLst>
                <a:gd name="T0" fmla="*/ 0 w 22"/>
                <a:gd name="T1" fmla="*/ 0 h 36"/>
                <a:gd name="T2" fmla="*/ 0 w 22"/>
                <a:gd name="T3" fmla="*/ 0 h 36"/>
                <a:gd name="T4" fmla="*/ 0 w 22"/>
                <a:gd name="T5" fmla="*/ 0 h 36"/>
                <a:gd name="T6" fmla="*/ 0 w 22"/>
                <a:gd name="T7" fmla="*/ 0 h 36"/>
                <a:gd name="T8" fmla="*/ 0 w 22"/>
                <a:gd name="T9" fmla="*/ 0 h 36"/>
                <a:gd name="T10" fmla="*/ 0 w 22"/>
                <a:gd name="T11" fmla="*/ 0 h 36"/>
                <a:gd name="T12" fmla="*/ 0 w 22"/>
                <a:gd name="T13" fmla="*/ 0 h 36"/>
                <a:gd name="T14" fmla="*/ 0 w 22"/>
                <a:gd name="T15" fmla="*/ 0 h 36"/>
                <a:gd name="T16" fmla="*/ 0 w 22"/>
                <a:gd name="T17" fmla="*/ 0 h 36"/>
                <a:gd name="T18" fmla="*/ 0 w 22"/>
                <a:gd name="T19" fmla="*/ 0 h 36"/>
                <a:gd name="T20" fmla="*/ 0 w 22"/>
                <a:gd name="T21" fmla="*/ 0 h 36"/>
                <a:gd name="T22" fmla="*/ 0 w 22"/>
                <a:gd name="T23" fmla="*/ 0 h 36"/>
                <a:gd name="T24" fmla="*/ 0 w 22"/>
                <a:gd name="T25" fmla="*/ 0 h 36"/>
                <a:gd name="T26" fmla="*/ 0 w 22"/>
                <a:gd name="T27" fmla="*/ 0 h 36"/>
                <a:gd name="T28" fmla="*/ 0 w 22"/>
                <a:gd name="T29" fmla="*/ 0 h 36"/>
                <a:gd name="T30" fmla="*/ 0 w 22"/>
                <a:gd name="T31" fmla="*/ 0 h 36"/>
                <a:gd name="T32" fmla="*/ 0 w 2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6"/>
                <a:gd name="T53" fmla="*/ 22 w 2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6">
                  <a:moveTo>
                    <a:pt x="0" y="0"/>
                  </a:moveTo>
                  <a:lnTo>
                    <a:pt x="5" y="1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1" y="8"/>
                  </a:lnTo>
                  <a:lnTo>
                    <a:pt x="22" y="17"/>
                  </a:lnTo>
                  <a:lnTo>
                    <a:pt x="21" y="25"/>
                  </a:lnTo>
                  <a:lnTo>
                    <a:pt x="20" y="33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1"/>
                  </a:lnTo>
                  <a:lnTo>
                    <a:pt x="15" y="25"/>
                  </a:lnTo>
                  <a:lnTo>
                    <a:pt x="11" y="16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4" name="Freeform 327"/>
            <p:cNvSpPr>
              <a:spLocks/>
            </p:cNvSpPr>
            <p:nvPr/>
          </p:nvSpPr>
          <p:spPr bwMode="auto">
            <a:xfrm>
              <a:off x="3227" y="2735"/>
              <a:ext cx="152" cy="84"/>
            </a:xfrm>
            <a:custGeom>
              <a:avLst/>
              <a:gdLst>
                <a:gd name="T0" fmla="*/ 0 w 441"/>
                <a:gd name="T1" fmla="*/ 0 h 250"/>
                <a:gd name="T2" fmla="*/ 0 w 441"/>
                <a:gd name="T3" fmla="*/ 0 h 250"/>
                <a:gd name="T4" fmla="*/ 0 w 441"/>
                <a:gd name="T5" fmla="*/ 0 h 250"/>
                <a:gd name="T6" fmla="*/ 0 w 441"/>
                <a:gd name="T7" fmla="*/ 0 h 250"/>
                <a:gd name="T8" fmla="*/ 0 w 441"/>
                <a:gd name="T9" fmla="*/ 0 h 250"/>
                <a:gd name="T10" fmla="*/ 0 w 441"/>
                <a:gd name="T11" fmla="*/ 0 h 250"/>
                <a:gd name="T12" fmla="*/ 0 w 441"/>
                <a:gd name="T13" fmla="*/ 0 h 250"/>
                <a:gd name="T14" fmla="*/ 0 w 441"/>
                <a:gd name="T15" fmla="*/ 0 h 250"/>
                <a:gd name="T16" fmla="*/ 0 w 441"/>
                <a:gd name="T17" fmla="*/ 0 h 250"/>
                <a:gd name="T18" fmla="*/ 0 w 441"/>
                <a:gd name="T19" fmla="*/ 0 h 250"/>
                <a:gd name="T20" fmla="*/ 0 w 441"/>
                <a:gd name="T21" fmla="*/ 0 h 250"/>
                <a:gd name="T22" fmla="*/ 0 w 441"/>
                <a:gd name="T23" fmla="*/ 0 h 250"/>
                <a:gd name="T24" fmla="*/ 0 w 441"/>
                <a:gd name="T25" fmla="*/ 0 h 250"/>
                <a:gd name="T26" fmla="*/ 0 w 441"/>
                <a:gd name="T27" fmla="*/ 0 h 250"/>
                <a:gd name="T28" fmla="*/ 0 w 441"/>
                <a:gd name="T29" fmla="*/ 0 h 250"/>
                <a:gd name="T30" fmla="*/ 0 w 441"/>
                <a:gd name="T31" fmla="*/ 0 h 250"/>
                <a:gd name="T32" fmla="*/ 0 w 441"/>
                <a:gd name="T33" fmla="*/ 0 h 250"/>
                <a:gd name="T34" fmla="*/ 0 w 441"/>
                <a:gd name="T35" fmla="*/ 0 h 250"/>
                <a:gd name="T36" fmla="*/ 0 w 441"/>
                <a:gd name="T37" fmla="*/ 0 h 250"/>
                <a:gd name="T38" fmla="*/ 0 w 441"/>
                <a:gd name="T39" fmla="*/ 0 h 250"/>
                <a:gd name="T40" fmla="*/ 0 w 441"/>
                <a:gd name="T41" fmla="*/ 0 h 250"/>
                <a:gd name="T42" fmla="*/ 0 w 441"/>
                <a:gd name="T43" fmla="*/ 0 h 250"/>
                <a:gd name="T44" fmla="*/ 0 w 441"/>
                <a:gd name="T45" fmla="*/ 0 h 250"/>
                <a:gd name="T46" fmla="*/ 0 w 441"/>
                <a:gd name="T47" fmla="*/ 0 h 250"/>
                <a:gd name="T48" fmla="*/ 0 w 441"/>
                <a:gd name="T49" fmla="*/ 0 h 250"/>
                <a:gd name="T50" fmla="*/ 0 w 441"/>
                <a:gd name="T51" fmla="*/ 0 h 250"/>
                <a:gd name="T52" fmla="*/ 0 w 441"/>
                <a:gd name="T53" fmla="*/ 0 h 250"/>
                <a:gd name="T54" fmla="*/ 0 w 441"/>
                <a:gd name="T55" fmla="*/ 0 h 250"/>
                <a:gd name="T56" fmla="*/ 0 w 441"/>
                <a:gd name="T57" fmla="*/ 0 h 250"/>
                <a:gd name="T58" fmla="*/ 0 w 441"/>
                <a:gd name="T59" fmla="*/ 0 h 250"/>
                <a:gd name="T60" fmla="*/ 0 w 441"/>
                <a:gd name="T61" fmla="*/ 0 h 250"/>
                <a:gd name="T62" fmla="*/ 0 w 441"/>
                <a:gd name="T63" fmla="*/ 0 h 250"/>
                <a:gd name="T64" fmla="*/ 0 w 441"/>
                <a:gd name="T65" fmla="*/ 0 h 250"/>
                <a:gd name="T66" fmla="*/ 0 w 441"/>
                <a:gd name="T67" fmla="*/ 0 h 250"/>
                <a:gd name="T68" fmla="*/ 0 w 441"/>
                <a:gd name="T69" fmla="*/ 0 h 250"/>
                <a:gd name="T70" fmla="*/ 0 w 441"/>
                <a:gd name="T71" fmla="*/ 0 h 250"/>
                <a:gd name="T72" fmla="*/ 0 w 441"/>
                <a:gd name="T73" fmla="*/ 0 h 250"/>
                <a:gd name="T74" fmla="*/ 0 w 441"/>
                <a:gd name="T75" fmla="*/ 0 h 250"/>
                <a:gd name="T76" fmla="*/ 0 w 441"/>
                <a:gd name="T77" fmla="*/ 0 h 250"/>
                <a:gd name="T78" fmla="*/ 0 w 441"/>
                <a:gd name="T79" fmla="*/ 0 h 250"/>
                <a:gd name="T80" fmla="*/ 0 w 441"/>
                <a:gd name="T81" fmla="*/ 0 h 250"/>
                <a:gd name="T82" fmla="*/ 0 w 441"/>
                <a:gd name="T83" fmla="*/ 0 h 250"/>
                <a:gd name="T84" fmla="*/ 0 w 441"/>
                <a:gd name="T85" fmla="*/ 0 h 250"/>
                <a:gd name="T86" fmla="*/ 0 w 441"/>
                <a:gd name="T87" fmla="*/ 0 h 250"/>
                <a:gd name="T88" fmla="*/ 0 w 441"/>
                <a:gd name="T89" fmla="*/ 0 h 250"/>
                <a:gd name="T90" fmla="*/ 0 w 441"/>
                <a:gd name="T91" fmla="*/ 0 h 250"/>
                <a:gd name="T92" fmla="*/ 0 w 441"/>
                <a:gd name="T93" fmla="*/ 0 h 250"/>
                <a:gd name="T94" fmla="*/ 0 w 441"/>
                <a:gd name="T95" fmla="*/ 0 h 250"/>
                <a:gd name="T96" fmla="*/ 0 w 441"/>
                <a:gd name="T97" fmla="*/ 0 h 250"/>
                <a:gd name="T98" fmla="*/ 0 w 441"/>
                <a:gd name="T99" fmla="*/ 0 h 250"/>
                <a:gd name="T100" fmla="*/ 0 w 441"/>
                <a:gd name="T101" fmla="*/ 0 h 250"/>
                <a:gd name="T102" fmla="*/ 0 w 441"/>
                <a:gd name="T103" fmla="*/ 0 h 250"/>
                <a:gd name="T104" fmla="*/ 0 w 441"/>
                <a:gd name="T105" fmla="*/ 0 h 250"/>
                <a:gd name="T106" fmla="*/ 0 w 441"/>
                <a:gd name="T107" fmla="*/ 0 h 250"/>
                <a:gd name="T108" fmla="*/ 0 w 441"/>
                <a:gd name="T109" fmla="*/ 0 h 250"/>
                <a:gd name="T110" fmla="*/ 0 w 441"/>
                <a:gd name="T111" fmla="*/ 0 h 2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1"/>
                <a:gd name="T169" fmla="*/ 0 h 250"/>
                <a:gd name="T170" fmla="*/ 441 w 441"/>
                <a:gd name="T171" fmla="*/ 250 h 2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1" h="250">
                  <a:moveTo>
                    <a:pt x="423" y="80"/>
                  </a:moveTo>
                  <a:lnTo>
                    <a:pt x="416" y="83"/>
                  </a:lnTo>
                  <a:lnTo>
                    <a:pt x="407" y="88"/>
                  </a:lnTo>
                  <a:lnTo>
                    <a:pt x="397" y="93"/>
                  </a:lnTo>
                  <a:lnTo>
                    <a:pt x="384" y="98"/>
                  </a:lnTo>
                  <a:lnTo>
                    <a:pt x="372" y="103"/>
                  </a:lnTo>
                  <a:lnTo>
                    <a:pt x="361" y="108"/>
                  </a:lnTo>
                  <a:lnTo>
                    <a:pt x="355" y="112"/>
                  </a:lnTo>
                  <a:lnTo>
                    <a:pt x="351" y="116"/>
                  </a:lnTo>
                  <a:lnTo>
                    <a:pt x="345" y="127"/>
                  </a:lnTo>
                  <a:lnTo>
                    <a:pt x="335" y="147"/>
                  </a:lnTo>
                  <a:lnTo>
                    <a:pt x="323" y="168"/>
                  </a:lnTo>
                  <a:lnTo>
                    <a:pt x="312" y="184"/>
                  </a:lnTo>
                  <a:lnTo>
                    <a:pt x="306" y="192"/>
                  </a:lnTo>
                  <a:lnTo>
                    <a:pt x="297" y="200"/>
                  </a:lnTo>
                  <a:lnTo>
                    <a:pt x="286" y="210"/>
                  </a:lnTo>
                  <a:lnTo>
                    <a:pt x="273" y="220"/>
                  </a:lnTo>
                  <a:lnTo>
                    <a:pt x="261" y="230"/>
                  </a:lnTo>
                  <a:lnTo>
                    <a:pt x="251" y="239"/>
                  </a:lnTo>
                  <a:lnTo>
                    <a:pt x="240" y="245"/>
                  </a:lnTo>
                  <a:lnTo>
                    <a:pt x="233" y="249"/>
                  </a:lnTo>
                  <a:lnTo>
                    <a:pt x="227" y="250"/>
                  </a:lnTo>
                  <a:lnTo>
                    <a:pt x="224" y="249"/>
                  </a:lnTo>
                  <a:lnTo>
                    <a:pt x="227" y="247"/>
                  </a:lnTo>
                  <a:lnTo>
                    <a:pt x="231" y="243"/>
                  </a:lnTo>
                  <a:lnTo>
                    <a:pt x="236" y="239"/>
                  </a:lnTo>
                  <a:lnTo>
                    <a:pt x="244" y="232"/>
                  </a:lnTo>
                  <a:lnTo>
                    <a:pt x="256" y="222"/>
                  </a:lnTo>
                  <a:lnTo>
                    <a:pt x="268" y="212"/>
                  </a:lnTo>
                  <a:lnTo>
                    <a:pt x="279" y="200"/>
                  </a:lnTo>
                  <a:lnTo>
                    <a:pt x="291" y="191"/>
                  </a:lnTo>
                  <a:lnTo>
                    <a:pt x="301" y="181"/>
                  </a:lnTo>
                  <a:lnTo>
                    <a:pt x="306" y="174"/>
                  </a:lnTo>
                  <a:lnTo>
                    <a:pt x="312" y="163"/>
                  </a:lnTo>
                  <a:lnTo>
                    <a:pt x="318" y="149"/>
                  </a:lnTo>
                  <a:lnTo>
                    <a:pt x="322" y="138"/>
                  </a:lnTo>
                  <a:lnTo>
                    <a:pt x="324" y="129"/>
                  </a:lnTo>
                  <a:lnTo>
                    <a:pt x="324" y="126"/>
                  </a:lnTo>
                  <a:lnTo>
                    <a:pt x="323" y="124"/>
                  </a:lnTo>
                  <a:lnTo>
                    <a:pt x="319" y="126"/>
                  </a:lnTo>
                  <a:lnTo>
                    <a:pt x="312" y="128"/>
                  </a:lnTo>
                  <a:lnTo>
                    <a:pt x="307" y="131"/>
                  </a:lnTo>
                  <a:lnTo>
                    <a:pt x="299" y="136"/>
                  </a:lnTo>
                  <a:lnTo>
                    <a:pt x="291" y="139"/>
                  </a:lnTo>
                  <a:lnTo>
                    <a:pt x="282" y="144"/>
                  </a:lnTo>
                  <a:lnTo>
                    <a:pt x="273" y="149"/>
                  </a:lnTo>
                  <a:lnTo>
                    <a:pt x="264" y="153"/>
                  </a:lnTo>
                  <a:lnTo>
                    <a:pt x="257" y="156"/>
                  </a:lnTo>
                  <a:lnTo>
                    <a:pt x="252" y="157"/>
                  </a:lnTo>
                  <a:lnTo>
                    <a:pt x="241" y="172"/>
                  </a:lnTo>
                  <a:lnTo>
                    <a:pt x="227" y="186"/>
                  </a:lnTo>
                  <a:lnTo>
                    <a:pt x="210" y="198"/>
                  </a:lnTo>
                  <a:lnTo>
                    <a:pt x="191" y="210"/>
                  </a:lnTo>
                  <a:lnTo>
                    <a:pt x="173" y="220"/>
                  </a:lnTo>
                  <a:lnTo>
                    <a:pt x="157" y="228"/>
                  </a:lnTo>
                  <a:lnTo>
                    <a:pt x="144" y="233"/>
                  </a:lnTo>
                  <a:lnTo>
                    <a:pt x="135" y="235"/>
                  </a:lnTo>
                  <a:lnTo>
                    <a:pt x="124" y="237"/>
                  </a:lnTo>
                  <a:lnTo>
                    <a:pt x="119" y="237"/>
                  </a:lnTo>
                  <a:lnTo>
                    <a:pt x="120" y="234"/>
                  </a:lnTo>
                  <a:lnTo>
                    <a:pt x="128" y="232"/>
                  </a:lnTo>
                  <a:lnTo>
                    <a:pt x="141" y="225"/>
                  </a:lnTo>
                  <a:lnTo>
                    <a:pt x="157" y="217"/>
                  </a:lnTo>
                  <a:lnTo>
                    <a:pt x="174" y="207"/>
                  </a:lnTo>
                  <a:lnTo>
                    <a:pt x="190" y="194"/>
                  </a:lnTo>
                  <a:lnTo>
                    <a:pt x="206" y="182"/>
                  </a:lnTo>
                  <a:lnTo>
                    <a:pt x="219" y="171"/>
                  </a:lnTo>
                  <a:lnTo>
                    <a:pt x="228" y="161"/>
                  </a:lnTo>
                  <a:lnTo>
                    <a:pt x="232" y="153"/>
                  </a:lnTo>
                  <a:lnTo>
                    <a:pt x="232" y="151"/>
                  </a:lnTo>
                  <a:lnTo>
                    <a:pt x="229" y="149"/>
                  </a:lnTo>
                  <a:lnTo>
                    <a:pt x="224" y="149"/>
                  </a:lnTo>
                  <a:lnTo>
                    <a:pt x="215" y="149"/>
                  </a:lnTo>
                  <a:lnTo>
                    <a:pt x="208" y="149"/>
                  </a:lnTo>
                  <a:lnTo>
                    <a:pt x="202" y="151"/>
                  </a:lnTo>
                  <a:lnTo>
                    <a:pt x="194" y="152"/>
                  </a:lnTo>
                  <a:lnTo>
                    <a:pt x="187" y="152"/>
                  </a:lnTo>
                  <a:lnTo>
                    <a:pt x="179" y="153"/>
                  </a:lnTo>
                  <a:lnTo>
                    <a:pt x="173" y="154"/>
                  </a:lnTo>
                  <a:lnTo>
                    <a:pt x="168" y="154"/>
                  </a:lnTo>
                  <a:lnTo>
                    <a:pt x="164" y="154"/>
                  </a:lnTo>
                  <a:lnTo>
                    <a:pt x="152" y="162"/>
                  </a:lnTo>
                  <a:lnTo>
                    <a:pt x="136" y="169"/>
                  </a:lnTo>
                  <a:lnTo>
                    <a:pt x="119" y="177"/>
                  </a:lnTo>
                  <a:lnTo>
                    <a:pt x="100" y="183"/>
                  </a:lnTo>
                  <a:lnTo>
                    <a:pt x="82" y="189"/>
                  </a:lnTo>
                  <a:lnTo>
                    <a:pt x="66" y="194"/>
                  </a:lnTo>
                  <a:lnTo>
                    <a:pt x="54" y="198"/>
                  </a:lnTo>
                  <a:lnTo>
                    <a:pt x="46" y="200"/>
                  </a:lnTo>
                  <a:lnTo>
                    <a:pt x="38" y="202"/>
                  </a:lnTo>
                  <a:lnTo>
                    <a:pt x="35" y="199"/>
                  </a:lnTo>
                  <a:lnTo>
                    <a:pt x="37" y="195"/>
                  </a:lnTo>
                  <a:lnTo>
                    <a:pt x="48" y="192"/>
                  </a:lnTo>
                  <a:lnTo>
                    <a:pt x="60" y="189"/>
                  </a:lnTo>
                  <a:lnTo>
                    <a:pt x="73" y="186"/>
                  </a:lnTo>
                  <a:lnTo>
                    <a:pt x="87" y="181"/>
                  </a:lnTo>
                  <a:lnTo>
                    <a:pt x="100" y="174"/>
                  </a:lnTo>
                  <a:lnTo>
                    <a:pt x="114" y="168"/>
                  </a:lnTo>
                  <a:lnTo>
                    <a:pt x="124" y="161"/>
                  </a:lnTo>
                  <a:lnTo>
                    <a:pt x="132" y="154"/>
                  </a:lnTo>
                  <a:lnTo>
                    <a:pt x="137" y="148"/>
                  </a:lnTo>
                  <a:lnTo>
                    <a:pt x="123" y="146"/>
                  </a:lnTo>
                  <a:lnTo>
                    <a:pt x="107" y="144"/>
                  </a:lnTo>
                  <a:lnTo>
                    <a:pt x="89" y="144"/>
                  </a:lnTo>
                  <a:lnTo>
                    <a:pt x="71" y="146"/>
                  </a:lnTo>
                  <a:lnTo>
                    <a:pt x="54" y="148"/>
                  </a:lnTo>
                  <a:lnTo>
                    <a:pt x="38" y="151"/>
                  </a:lnTo>
                  <a:lnTo>
                    <a:pt x="27" y="152"/>
                  </a:lnTo>
                  <a:lnTo>
                    <a:pt x="17" y="154"/>
                  </a:lnTo>
                  <a:lnTo>
                    <a:pt x="7" y="157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7" y="152"/>
                  </a:lnTo>
                  <a:lnTo>
                    <a:pt x="15" y="148"/>
                  </a:lnTo>
                  <a:lnTo>
                    <a:pt x="25" y="143"/>
                  </a:lnTo>
                  <a:lnTo>
                    <a:pt x="40" y="138"/>
                  </a:lnTo>
                  <a:lnTo>
                    <a:pt x="57" y="134"/>
                  </a:lnTo>
                  <a:lnTo>
                    <a:pt x="75" y="131"/>
                  </a:lnTo>
                  <a:lnTo>
                    <a:pt x="95" y="128"/>
                  </a:lnTo>
                  <a:lnTo>
                    <a:pt x="115" y="128"/>
                  </a:lnTo>
                  <a:lnTo>
                    <a:pt x="133" y="131"/>
                  </a:lnTo>
                  <a:lnTo>
                    <a:pt x="128" y="124"/>
                  </a:lnTo>
                  <a:lnTo>
                    <a:pt x="119" y="116"/>
                  </a:lnTo>
                  <a:lnTo>
                    <a:pt x="108" y="108"/>
                  </a:lnTo>
                  <a:lnTo>
                    <a:pt x="96" y="99"/>
                  </a:lnTo>
                  <a:lnTo>
                    <a:pt x="85" y="92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8" y="76"/>
                  </a:lnTo>
                  <a:lnTo>
                    <a:pt x="49" y="71"/>
                  </a:lnTo>
                  <a:lnTo>
                    <a:pt x="46" y="67"/>
                  </a:lnTo>
                  <a:lnTo>
                    <a:pt x="49" y="65"/>
                  </a:lnTo>
                  <a:lnTo>
                    <a:pt x="58" y="67"/>
                  </a:lnTo>
                  <a:lnTo>
                    <a:pt x="67" y="71"/>
                  </a:lnTo>
                  <a:lnTo>
                    <a:pt x="81" y="77"/>
                  </a:lnTo>
                  <a:lnTo>
                    <a:pt x="95" y="84"/>
                  </a:lnTo>
                  <a:lnTo>
                    <a:pt x="112" y="93"/>
                  </a:lnTo>
                  <a:lnTo>
                    <a:pt x="128" y="102"/>
                  </a:lnTo>
                  <a:lnTo>
                    <a:pt x="143" y="111"/>
                  </a:lnTo>
                  <a:lnTo>
                    <a:pt x="154" y="118"/>
                  </a:lnTo>
                  <a:lnTo>
                    <a:pt x="161" y="124"/>
                  </a:lnTo>
                  <a:lnTo>
                    <a:pt x="168" y="124"/>
                  </a:lnTo>
                  <a:lnTo>
                    <a:pt x="175" y="126"/>
                  </a:lnTo>
                  <a:lnTo>
                    <a:pt x="185" y="126"/>
                  </a:lnTo>
                  <a:lnTo>
                    <a:pt x="194" y="126"/>
                  </a:lnTo>
                  <a:lnTo>
                    <a:pt x="203" y="126"/>
                  </a:lnTo>
                  <a:lnTo>
                    <a:pt x="212" y="126"/>
                  </a:lnTo>
                  <a:lnTo>
                    <a:pt x="219" y="126"/>
                  </a:lnTo>
                  <a:lnTo>
                    <a:pt x="224" y="126"/>
                  </a:lnTo>
                  <a:lnTo>
                    <a:pt x="222" y="118"/>
                  </a:lnTo>
                  <a:lnTo>
                    <a:pt x="215" y="111"/>
                  </a:lnTo>
                  <a:lnTo>
                    <a:pt x="208" y="102"/>
                  </a:lnTo>
                  <a:lnTo>
                    <a:pt x="200" y="93"/>
                  </a:lnTo>
                  <a:lnTo>
                    <a:pt x="193" y="86"/>
                  </a:lnTo>
                  <a:lnTo>
                    <a:pt x="185" y="78"/>
                  </a:lnTo>
                  <a:lnTo>
                    <a:pt x="178" y="72"/>
                  </a:lnTo>
                  <a:lnTo>
                    <a:pt x="173" y="67"/>
                  </a:lnTo>
                  <a:lnTo>
                    <a:pt x="168" y="63"/>
                  </a:lnTo>
                  <a:lnTo>
                    <a:pt x="162" y="60"/>
                  </a:lnTo>
                  <a:lnTo>
                    <a:pt x="156" y="56"/>
                  </a:lnTo>
                  <a:lnTo>
                    <a:pt x="150" y="52"/>
                  </a:lnTo>
                  <a:lnTo>
                    <a:pt x="145" y="50"/>
                  </a:lnTo>
                  <a:lnTo>
                    <a:pt x="140" y="46"/>
                  </a:lnTo>
                  <a:lnTo>
                    <a:pt x="136" y="43"/>
                  </a:lnTo>
                  <a:lnTo>
                    <a:pt x="132" y="41"/>
                  </a:lnTo>
                  <a:lnTo>
                    <a:pt x="127" y="35"/>
                  </a:lnTo>
                  <a:lnTo>
                    <a:pt x="125" y="28"/>
                  </a:lnTo>
                  <a:lnTo>
                    <a:pt x="128" y="27"/>
                  </a:lnTo>
                  <a:lnTo>
                    <a:pt x="141" y="36"/>
                  </a:lnTo>
                  <a:lnTo>
                    <a:pt x="152" y="43"/>
                  </a:lnTo>
                  <a:lnTo>
                    <a:pt x="165" y="53"/>
                  </a:lnTo>
                  <a:lnTo>
                    <a:pt x="181" y="65"/>
                  </a:lnTo>
                  <a:lnTo>
                    <a:pt x="195" y="76"/>
                  </a:lnTo>
                  <a:lnTo>
                    <a:pt x="210" y="87"/>
                  </a:lnTo>
                  <a:lnTo>
                    <a:pt x="223" y="97"/>
                  </a:lnTo>
                  <a:lnTo>
                    <a:pt x="233" y="104"/>
                  </a:lnTo>
                  <a:lnTo>
                    <a:pt x="240" y="111"/>
                  </a:lnTo>
                  <a:lnTo>
                    <a:pt x="247" y="117"/>
                  </a:lnTo>
                  <a:lnTo>
                    <a:pt x="253" y="118"/>
                  </a:lnTo>
                  <a:lnTo>
                    <a:pt x="260" y="117"/>
                  </a:lnTo>
                  <a:lnTo>
                    <a:pt x="268" y="116"/>
                  </a:lnTo>
                  <a:lnTo>
                    <a:pt x="273" y="114"/>
                  </a:lnTo>
                  <a:lnTo>
                    <a:pt x="281" y="113"/>
                  </a:lnTo>
                  <a:lnTo>
                    <a:pt x="289" y="112"/>
                  </a:lnTo>
                  <a:lnTo>
                    <a:pt x="297" y="109"/>
                  </a:lnTo>
                  <a:lnTo>
                    <a:pt x="306" y="108"/>
                  </a:lnTo>
                  <a:lnTo>
                    <a:pt x="312" y="107"/>
                  </a:lnTo>
                  <a:lnTo>
                    <a:pt x="318" y="104"/>
                  </a:lnTo>
                  <a:lnTo>
                    <a:pt x="322" y="103"/>
                  </a:lnTo>
                  <a:lnTo>
                    <a:pt x="326" y="99"/>
                  </a:lnTo>
                  <a:lnTo>
                    <a:pt x="326" y="96"/>
                  </a:lnTo>
                  <a:lnTo>
                    <a:pt x="323" y="92"/>
                  </a:lnTo>
                  <a:lnTo>
                    <a:pt x="316" y="84"/>
                  </a:lnTo>
                  <a:lnTo>
                    <a:pt x="310" y="78"/>
                  </a:lnTo>
                  <a:lnTo>
                    <a:pt x="299" y="70"/>
                  </a:lnTo>
                  <a:lnTo>
                    <a:pt x="287" y="58"/>
                  </a:lnTo>
                  <a:lnTo>
                    <a:pt x="273" y="46"/>
                  </a:lnTo>
                  <a:lnTo>
                    <a:pt x="258" y="35"/>
                  </a:lnTo>
                  <a:lnTo>
                    <a:pt x="245" y="23"/>
                  </a:lnTo>
                  <a:lnTo>
                    <a:pt x="233" y="15"/>
                  </a:lnTo>
                  <a:lnTo>
                    <a:pt x="225" y="10"/>
                  </a:lnTo>
                  <a:lnTo>
                    <a:pt x="218" y="3"/>
                  </a:lnTo>
                  <a:lnTo>
                    <a:pt x="220" y="0"/>
                  </a:lnTo>
                  <a:lnTo>
                    <a:pt x="228" y="2"/>
                  </a:lnTo>
                  <a:lnTo>
                    <a:pt x="243" y="10"/>
                  </a:lnTo>
                  <a:lnTo>
                    <a:pt x="252" y="17"/>
                  </a:lnTo>
                  <a:lnTo>
                    <a:pt x="265" y="28"/>
                  </a:lnTo>
                  <a:lnTo>
                    <a:pt x="281" y="40"/>
                  </a:lnTo>
                  <a:lnTo>
                    <a:pt x="297" y="51"/>
                  </a:lnTo>
                  <a:lnTo>
                    <a:pt x="312" y="62"/>
                  </a:lnTo>
                  <a:lnTo>
                    <a:pt x="326" y="72"/>
                  </a:lnTo>
                  <a:lnTo>
                    <a:pt x="336" y="80"/>
                  </a:lnTo>
                  <a:lnTo>
                    <a:pt x="341" y="82"/>
                  </a:lnTo>
                  <a:lnTo>
                    <a:pt x="348" y="82"/>
                  </a:lnTo>
                  <a:lnTo>
                    <a:pt x="358" y="81"/>
                  </a:lnTo>
                  <a:lnTo>
                    <a:pt x="373" y="78"/>
                  </a:lnTo>
                  <a:lnTo>
                    <a:pt x="389" y="76"/>
                  </a:lnTo>
                  <a:lnTo>
                    <a:pt x="405" y="72"/>
                  </a:lnTo>
                  <a:lnTo>
                    <a:pt x="419" y="70"/>
                  </a:lnTo>
                  <a:lnTo>
                    <a:pt x="431" y="67"/>
                  </a:lnTo>
                  <a:lnTo>
                    <a:pt x="438" y="67"/>
                  </a:lnTo>
                  <a:lnTo>
                    <a:pt x="441" y="68"/>
                  </a:lnTo>
                  <a:lnTo>
                    <a:pt x="439" y="70"/>
                  </a:lnTo>
                  <a:lnTo>
                    <a:pt x="431" y="73"/>
                  </a:lnTo>
                  <a:lnTo>
                    <a:pt x="423" y="8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5" name="Freeform 328"/>
            <p:cNvSpPr>
              <a:spLocks/>
            </p:cNvSpPr>
            <p:nvPr/>
          </p:nvSpPr>
          <p:spPr bwMode="auto">
            <a:xfrm>
              <a:off x="3310" y="2655"/>
              <a:ext cx="100" cy="92"/>
            </a:xfrm>
            <a:custGeom>
              <a:avLst/>
              <a:gdLst>
                <a:gd name="T0" fmla="*/ 0 w 290"/>
                <a:gd name="T1" fmla="*/ 0 h 275"/>
                <a:gd name="T2" fmla="*/ 0 w 290"/>
                <a:gd name="T3" fmla="*/ 0 h 275"/>
                <a:gd name="T4" fmla="*/ 0 w 290"/>
                <a:gd name="T5" fmla="*/ 0 h 275"/>
                <a:gd name="T6" fmla="*/ 0 w 290"/>
                <a:gd name="T7" fmla="*/ 0 h 275"/>
                <a:gd name="T8" fmla="*/ 0 w 290"/>
                <a:gd name="T9" fmla="*/ 0 h 275"/>
                <a:gd name="T10" fmla="*/ 0 w 290"/>
                <a:gd name="T11" fmla="*/ 0 h 275"/>
                <a:gd name="T12" fmla="*/ 0 w 290"/>
                <a:gd name="T13" fmla="*/ 0 h 275"/>
                <a:gd name="T14" fmla="*/ 0 w 290"/>
                <a:gd name="T15" fmla="*/ 0 h 275"/>
                <a:gd name="T16" fmla="*/ 0 w 290"/>
                <a:gd name="T17" fmla="*/ 0 h 275"/>
                <a:gd name="T18" fmla="*/ 0 w 290"/>
                <a:gd name="T19" fmla="*/ 0 h 275"/>
                <a:gd name="T20" fmla="*/ 0 w 290"/>
                <a:gd name="T21" fmla="*/ 0 h 275"/>
                <a:gd name="T22" fmla="*/ 0 w 290"/>
                <a:gd name="T23" fmla="*/ 0 h 275"/>
                <a:gd name="T24" fmla="*/ 0 w 290"/>
                <a:gd name="T25" fmla="*/ 0 h 275"/>
                <a:gd name="T26" fmla="*/ 0 w 290"/>
                <a:gd name="T27" fmla="*/ 0 h 275"/>
                <a:gd name="T28" fmla="*/ 0 w 290"/>
                <a:gd name="T29" fmla="*/ 0 h 275"/>
                <a:gd name="T30" fmla="*/ 0 w 290"/>
                <a:gd name="T31" fmla="*/ 0 h 275"/>
                <a:gd name="T32" fmla="*/ 0 w 290"/>
                <a:gd name="T33" fmla="*/ 0 h 275"/>
                <a:gd name="T34" fmla="*/ 0 w 290"/>
                <a:gd name="T35" fmla="*/ 0 h 275"/>
                <a:gd name="T36" fmla="*/ 0 w 290"/>
                <a:gd name="T37" fmla="*/ 0 h 275"/>
                <a:gd name="T38" fmla="*/ 0 w 290"/>
                <a:gd name="T39" fmla="*/ 0 h 275"/>
                <a:gd name="T40" fmla="*/ 0 w 290"/>
                <a:gd name="T41" fmla="*/ 0 h 275"/>
                <a:gd name="T42" fmla="*/ 0 w 290"/>
                <a:gd name="T43" fmla="*/ 0 h 275"/>
                <a:gd name="T44" fmla="*/ 0 w 290"/>
                <a:gd name="T45" fmla="*/ 0 h 275"/>
                <a:gd name="T46" fmla="*/ 0 w 290"/>
                <a:gd name="T47" fmla="*/ 0 h 275"/>
                <a:gd name="T48" fmla="*/ 0 w 290"/>
                <a:gd name="T49" fmla="*/ 0 h 275"/>
                <a:gd name="T50" fmla="*/ 0 w 290"/>
                <a:gd name="T51" fmla="*/ 0 h 275"/>
                <a:gd name="T52" fmla="*/ 0 w 290"/>
                <a:gd name="T53" fmla="*/ 0 h 275"/>
                <a:gd name="T54" fmla="*/ 0 w 290"/>
                <a:gd name="T55" fmla="*/ 0 h 275"/>
                <a:gd name="T56" fmla="*/ 0 w 290"/>
                <a:gd name="T57" fmla="*/ 0 h 275"/>
                <a:gd name="T58" fmla="*/ 0 w 290"/>
                <a:gd name="T59" fmla="*/ 0 h 275"/>
                <a:gd name="T60" fmla="*/ 0 w 290"/>
                <a:gd name="T61" fmla="*/ 0 h 275"/>
                <a:gd name="T62" fmla="*/ 0 w 290"/>
                <a:gd name="T63" fmla="*/ 0 h 275"/>
                <a:gd name="T64" fmla="*/ 0 w 290"/>
                <a:gd name="T65" fmla="*/ 0 h 275"/>
                <a:gd name="T66" fmla="*/ 0 w 290"/>
                <a:gd name="T67" fmla="*/ 0 h 275"/>
                <a:gd name="T68" fmla="*/ 0 w 290"/>
                <a:gd name="T69" fmla="*/ 0 h 275"/>
                <a:gd name="T70" fmla="*/ 0 w 290"/>
                <a:gd name="T71" fmla="*/ 0 h 275"/>
                <a:gd name="T72" fmla="*/ 0 w 290"/>
                <a:gd name="T73" fmla="*/ 0 h 275"/>
                <a:gd name="T74" fmla="*/ 0 w 290"/>
                <a:gd name="T75" fmla="*/ 0 h 275"/>
                <a:gd name="T76" fmla="*/ 0 w 290"/>
                <a:gd name="T77" fmla="*/ 0 h 275"/>
                <a:gd name="T78" fmla="*/ 0 w 290"/>
                <a:gd name="T79" fmla="*/ 0 h 275"/>
                <a:gd name="T80" fmla="*/ 0 w 290"/>
                <a:gd name="T81" fmla="*/ 0 h 275"/>
                <a:gd name="T82" fmla="*/ 0 w 290"/>
                <a:gd name="T83" fmla="*/ 0 h 275"/>
                <a:gd name="T84" fmla="*/ 0 w 290"/>
                <a:gd name="T85" fmla="*/ 0 h 275"/>
                <a:gd name="T86" fmla="*/ 0 w 290"/>
                <a:gd name="T87" fmla="*/ 0 h 275"/>
                <a:gd name="T88" fmla="*/ 0 w 290"/>
                <a:gd name="T89" fmla="*/ 0 h 275"/>
                <a:gd name="T90" fmla="*/ 0 w 290"/>
                <a:gd name="T91" fmla="*/ 0 h 275"/>
                <a:gd name="T92" fmla="*/ 0 w 290"/>
                <a:gd name="T93" fmla="*/ 0 h 275"/>
                <a:gd name="T94" fmla="*/ 0 w 290"/>
                <a:gd name="T95" fmla="*/ 0 h 275"/>
                <a:gd name="T96" fmla="*/ 0 w 290"/>
                <a:gd name="T97" fmla="*/ 0 h 275"/>
                <a:gd name="T98" fmla="*/ 0 w 290"/>
                <a:gd name="T99" fmla="*/ 0 h 275"/>
                <a:gd name="T100" fmla="*/ 0 w 290"/>
                <a:gd name="T101" fmla="*/ 0 h 275"/>
                <a:gd name="T102" fmla="*/ 0 w 290"/>
                <a:gd name="T103" fmla="*/ 0 h 275"/>
                <a:gd name="T104" fmla="*/ 0 w 290"/>
                <a:gd name="T105" fmla="*/ 0 h 275"/>
                <a:gd name="T106" fmla="*/ 0 w 290"/>
                <a:gd name="T107" fmla="*/ 0 h 275"/>
                <a:gd name="T108" fmla="*/ 0 w 290"/>
                <a:gd name="T109" fmla="*/ 0 h 275"/>
                <a:gd name="T110" fmla="*/ 0 w 290"/>
                <a:gd name="T111" fmla="*/ 0 h 275"/>
                <a:gd name="T112" fmla="*/ 0 w 290"/>
                <a:gd name="T113" fmla="*/ 0 h 275"/>
                <a:gd name="T114" fmla="*/ 0 w 290"/>
                <a:gd name="T115" fmla="*/ 0 h 275"/>
                <a:gd name="T116" fmla="*/ 0 w 290"/>
                <a:gd name="T117" fmla="*/ 0 h 2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0"/>
                <a:gd name="T178" fmla="*/ 0 h 275"/>
                <a:gd name="T179" fmla="*/ 290 w 290"/>
                <a:gd name="T180" fmla="*/ 275 h 2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0" h="275">
                  <a:moveTo>
                    <a:pt x="279" y="270"/>
                  </a:moveTo>
                  <a:lnTo>
                    <a:pt x="274" y="266"/>
                  </a:lnTo>
                  <a:lnTo>
                    <a:pt x="269" y="261"/>
                  </a:lnTo>
                  <a:lnTo>
                    <a:pt x="262" y="256"/>
                  </a:lnTo>
                  <a:lnTo>
                    <a:pt x="257" y="251"/>
                  </a:lnTo>
                  <a:lnTo>
                    <a:pt x="250" y="246"/>
                  </a:lnTo>
                  <a:lnTo>
                    <a:pt x="244" y="243"/>
                  </a:lnTo>
                  <a:lnTo>
                    <a:pt x="238" y="240"/>
                  </a:lnTo>
                  <a:lnTo>
                    <a:pt x="232" y="240"/>
                  </a:lnTo>
                  <a:lnTo>
                    <a:pt x="216" y="243"/>
                  </a:lnTo>
                  <a:lnTo>
                    <a:pt x="197" y="244"/>
                  </a:lnTo>
                  <a:lnTo>
                    <a:pt x="175" y="244"/>
                  </a:lnTo>
                  <a:lnTo>
                    <a:pt x="153" y="244"/>
                  </a:lnTo>
                  <a:lnTo>
                    <a:pt x="130" y="244"/>
                  </a:lnTo>
                  <a:lnTo>
                    <a:pt x="112" y="241"/>
                  </a:lnTo>
                  <a:lnTo>
                    <a:pt x="96" y="239"/>
                  </a:lnTo>
                  <a:lnTo>
                    <a:pt x="86" y="235"/>
                  </a:lnTo>
                  <a:lnTo>
                    <a:pt x="78" y="229"/>
                  </a:lnTo>
                  <a:lnTo>
                    <a:pt x="78" y="226"/>
                  </a:lnTo>
                  <a:lnTo>
                    <a:pt x="86" y="228"/>
                  </a:lnTo>
                  <a:lnTo>
                    <a:pt x="99" y="230"/>
                  </a:lnTo>
                  <a:lnTo>
                    <a:pt x="109" y="231"/>
                  </a:lnTo>
                  <a:lnTo>
                    <a:pt x="124" y="233"/>
                  </a:lnTo>
                  <a:lnTo>
                    <a:pt x="142" y="233"/>
                  </a:lnTo>
                  <a:lnTo>
                    <a:pt x="161" y="233"/>
                  </a:lnTo>
                  <a:lnTo>
                    <a:pt x="179" y="233"/>
                  </a:lnTo>
                  <a:lnTo>
                    <a:pt x="196" y="231"/>
                  </a:lnTo>
                  <a:lnTo>
                    <a:pt x="209" y="229"/>
                  </a:lnTo>
                  <a:lnTo>
                    <a:pt x="217" y="226"/>
                  </a:lnTo>
                  <a:lnTo>
                    <a:pt x="212" y="221"/>
                  </a:lnTo>
                  <a:lnTo>
                    <a:pt x="204" y="218"/>
                  </a:lnTo>
                  <a:lnTo>
                    <a:pt x="196" y="213"/>
                  </a:lnTo>
                  <a:lnTo>
                    <a:pt x="187" y="208"/>
                  </a:lnTo>
                  <a:lnTo>
                    <a:pt x="179" y="204"/>
                  </a:lnTo>
                  <a:lnTo>
                    <a:pt x="171" y="200"/>
                  </a:lnTo>
                  <a:lnTo>
                    <a:pt x="165" y="197"/>
                  </a:lnTo>
                  <a:lnTo>
                    <a:pt x="161" y="194"/>
                  </a:lnTo>
                  <a:lnTo>
                    <a:pt x="145" y="195"/>
                  </a:lnTo>
                  <a:lnTo>
                    <a:pt x="125" y="193"/>
                  </a:lnTo>
                  <a:lnTo>
                    <a:pt x="103" y="190"/>
                  </a:lnTo>
                  <a:lnTo>
                    <a:pt x="82" y="185"/>
                  </a:lnTo>
                  <a:lnTo>
                    <a:pt x="61" y="180"/>
                  </a:lnTo>
                  <a:lnTo>
                    <a:pt x="42" y="174"/>
                  </a:lnTo>
                  <a:lnTo>
                    <a:pt x="28" y="167"/>
                  </a:lnTo>
                  <a:lnTo>
                    <a:pt x="18" y="160"/>
                  </a:lnTo>
                  <a:lnTo>
                    <a:pt x="12" y="152"/>
                  </a:lnTo>
                  <a:lnTo>
                    <a:pt x="12" y="148"/>
                  </a:lnTo>
                  <a:lnTo>
                    <a:pt x="17" y="150"/>
                  </a:lnTo>
                  <a:lnTo>
                    <a:pt x="28" y="155"/>
                  </a:lnTo>
                  <a:lnTo>
                    <a:pt x="37" y="159"/>
                  </a:lnTo>
                  <a:lnTo>
                    <a:pt x="50" y="164"/>
                  </a:lnTo>
                  <a:lnTo>
                    <a:pt x="66" y="169"/>
                  </a:lnTo>
                  <a:lnTo>
                    <a:pt x="83" y="173"/>
                  </a:lnTo>
                  <a:lnTo>
                    <a:pt x="101" y="177"/>
                  </a:lnTo>
                  <a:lnTo>
                    <a:pt x="117" y="179"/>
                  </a:lnTo>
                  <a:lnTo>
                    <a:pt x="132" y="180"/>
                  </a:lnTo>
                  <a:lnTo>
                    <a:pt x="142" y="179"/>
                  </a:lnTo>
                  <a:lnTo>
                    <a:pt x="129" y="167"/>
                  </a:lnTo>
                  <a:lnTo>
                    <a:pt x="117" y="158"/>
                  </a:lnTo>
                  <a:lnTo>
                    <a:pt x="109" y="152"/>
                  </a:lnTo>
                  <a:lnTo>
                    <a:pt x="105" y="145"/>
                  </a:lnTo>
                  <a:lnTo>
                    <a:pt x="95" y="143"/>
                  </a:lnTo>
                  <a:lnTo>
                    <a:pt x="80" y="140"/>
                  </a:lnTo>
                  <a:lnTo>
                    <a:pt x="64" y="137"/>
                  </a:lnTo>
                  <a:lnTo>
                    <a:pt x="49" y="130"/>
                  </a:lnTo>
                  <a:lnTo>
                    <a:pt x="32" y="123"/>
                  </a:lnTo>
                  <a:lnTo>
                    <a:pt x="17" y="112"/>
                  </a:lnTo>
                  <a:lnTo>
                    <a:pt x="7" y="98"/>
                  </a:lnTo>
                  <a:lnTo>
                    <a:pt x="0" y="81"/>
                  </a:lnTo>
                  <a:lnTo>
                    <a:pt x="8" y="88"/>
                  </a:lnTo>
                  <a:lnTo>
                    <a:pt x="18" y="97"/>
                  </a:lnTo>
                  <a:lnTo>
                    <a:pt x="29" y="104"/>
                  </a:lnTo>
                  <a:lnTo>
                    <a:pt x="39" y="112"/>
                  </a:lnTo>
                  <a:lnTo>
                    <a:pt x="51" y="118"/>
                  </a:lnTo>
                  <a:lnTo>
                    <a:pt x="64" y="122"/>
                  </a:lnTo>
                  <a:lnTo>
                    <a:pt x="75" y="124"/>
                  </a:lnTo>
                  <a:lnTo>
                    <a:pt x="87" y="125"/>
                  </a:lnTo>
                  <a:lnTo>
                    <a:pt x="75" y="110"/>
                  </a:lnTo>
                  <a:lnTo>
                    <a:pt x="63" y="96"/>
                  </a:lnTo>
                  <a:lnTo>
                    <a:pt x="51" y="82"/>
                  </a:lnTo>
                  <a:lnTo>
                    <a:pt x="41" y="68"/>
                  </a:lnTo>
                  <a:lnTo>
                    <a:pt x="30" y="57"/>
                  </a:lnTo>
                  <a:lnTo>
                    <a:pt x="24" y="47"/>
                  </a:lnTo>
                  <a:lnTo>
                    <a:pt x="18" y="39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3" y="19"/>
                  </a:lnTo>
                  <a:lnTo>
                    <a:pt x="12" y="8"/>
                  </a:lnTo>
                  <a:lnTo>
                    <a:pt x="9" y="0"/>
                  </a:lnTo>
                  <a:lnTo>
                    <a:pt x="16" y="12"/>
                  </a:lnTo>
                  <a:lnTo>
                    <a:pt x="26" y="28"/>
                  </a:lnTo>
                  <a:lnTo>
                    <a:pt x="39" y="47"/>
                  </a:lnTo>
                  <a:lnTo>
                    <a:pt x="54" y="67"/>
                  </a:lnTo>
                  <a:lnTo>
                    <a:pt x="67" y="86"/>
                  </a:lnTo>
                  <a:lnTo>
                    <a:pt x="80" y="103"/>
                  </a:lnTo>
                  <a:lnTo>
                    <a:pt x="91" y="114"/>
                  </a:lnTo>
                  <a:lnTo>
                    <a:pt x="97" y="120"/>
                  </a:lnTo>
                  <a:lnTo>
                    <a:pt x="104" y="122"/>
                  </a:lnTo>
                  <a:lnTo>
                    <a:pt x="107" y="118"/>
                  </a:lnTo>
                  <a:lnTo>
                    <a:pt x="107" y="113"/>
                  </a:lnTo>
                  <a:lnTo>
                    <a:pt x="107" y="106"/>
                  </a:lnTo>
                  <a:lnTo>
                    <a:pt x="104" y="92"/>
                  </a:lnTo>
                  <a:lnTo>
                    <a:pt x="97" y="71"/>
                  </a:lnTo>
                  <a:lnTo>
                    <a:pt x="91" y="49"/>
                  </a:lnTo>
                  <a:lnTo>
                    <a:pt x="87" y="36"/>
                  </a:lnTo>
                  <a:lnTo>
                    <a:pt x="87" y="31"/>
                  </a:lnTo>
                  <a:lnTo>
                    <a:pt x="89" y="29"/>
                  </a:lnTo>
                  <a:lnTo>
                    <a:pt x="93" y="33"/>
                  </a:lnTo>
                  <a:lnTo>
                    <a:pt x="97" y="41"/>
                  </a:lnTo>
                  <a:lnTo>
                    <a:pt x="104" y="57"/>
                  </a:lnTo>
                  <a:lnTo>
                    <a:pt x="114" y="84"/>
                  </a:lnTo>
                  <a:lnTo>
                    <a:pt x="120" y="113"/>
                  </a:lnTo>
                  <a:lnTo>
                    <a:pt x="118" y="134"/>
                  </a:lnTo>
                  <a:lnTo>
                    <a:pt x="126" y="142"/>
                  </a:lnTo>
                  <a:lnTo>
                    <a:pt x="134" y="149"/>
                  </a:lnTo>
                  <a:lnTo>
                    <a:pt x="142" y="154"/>
                  </a:lnTo>
                  <a:lnTo>
                    <a:pt x="149" y="160"/>
                  </a:lnTo>
                  <a:lnTo>
                    <a:pt x="155" y="164"/>
                  </a:lnTo>
                  <a:lnTo>
                    <a:pt x="161" y="168"/>
                  </a:lnTo>
                  <a:lnTo>
                    <a:pt x="165" y="172"/>
                  </a:lnTo>
                  <a:lnTo>
                    <a:pt x="167" y="173"/>
                  </a:lnTo>
                  <a:lnTo>
                    <a:pt x="170" y="175"/>
                  </a:lnTo>
                  <a:lnTo>
                    <a:pt x="172" y="177"/>
                  </a:lnTo>
                  <a:lnTo>
                    <a:pt x="175" y="174"/>
                  </a:lnTo>
                  <a:lnTo>
                    <a:pt x="178" y="168"/>
                  </a:lnTo>
                  <a:lnTo>
                    <a:pt x="179" y="152"/>
                  </a:lnTo>
                  <a:lnTo>
                    <a:pt x="176" y="125"/>
                  </a:lnTo>
                  <a:lnTo>
                    <a:pt x="170" y="96"/>
                  </a:lnTo>
                  <a:lnTo>
                    <a:pt x="157" y="72"/>
                  </a:lnTo>
                  <a:lnTo>
                    <a:pt x="151" y="62"/>
                  </a:lnTo>
                  <a:lnTo>
                    <a:pt x="151" y="58"/>
                  </a:lnTo>
                  <a:lnTo>
                    <a:pt x="157" y="59"/>
                  </a:lnTo>
                  <a:lnTo>
                    <a:pt x="163" y="66"/>
                  </a:lnTo>
                  <a:lnTo>
                    <a:pt x="167" y="72"/>
                  </a:lnTo>
                  <a:lnTo>
                    <a:pt x="172" y="83"/>
                  </a:lnTo>
                  <a:lnTo>
                    <a:pt x="179" y="97"/>
                  </a:lnTo>
                  <a:lnTo>
                    <a:pt x="184" y="112"/>
                  </a:lnTo>
                  <a:lnTo>
                    <a:pt x="190" y="129"/>
                  </a:lnTo>
                  <a:lnTo>
                    <a:pt x="192" y="148"/>
                  </a:lnTo>
                  <a:lnTo>
                    <a:pt x="191" y="168"/>
                  </a:lnTo>
                  <a:lnTo>
                    <a:pt x="187" y="187"/>
                  </a:lnTo>
                  <a:lnTo>
                    <a:pt x="192" y="192"/>
                  </a:lnTo>
                  <a:lnTo>
                    <a:pt x="197" y="197"/>
                  </a:lnTo>
                  <a:lnTo>
                    <a:pt x="204" y="202"/>
                  </a:lnTo>
                  <a:lnTo>
                    <a:pt x="211" y="205"/>
                  </a:lnTo>
                  <a:lnTo>
                    <a:pt x="216" y="209"/>
                  </a:lnTo>
                  <a:lnTo>
                    <a:pt x="222" y="212"/>
                  </a:lnTo>
                  <a:lnTo>
                    <a:pt x="226" y="214"/>
                  </a:lnTo>
                  <a:lnTo>
                    <a:pt x="230" y="217"/>
                  </a:lnTo>
                  <a:lnTo>
                    <a:pt x="236" y="207"/>
                  </a:lnTo>
                  <a:lnTo>
                    <a:pt x="237" y="189"/>
                  </a:lnTo>
                  <a:lnTo>
                    <a:pt x="236" y="172"/>
                  </a:lnTo>
                  <a:lnTo>
                    <a:pt x="234" y="157"/>
                  </a:lnTo>
                  <a:lnTo>
                    <a:pt x="233" y="140"/>
                  </a:lnTo>
                  <a:lnTo>
                    <a:pt x="232" y="120"/>
                  </a:lnTo>
                  <a:lnTo>
                    <a:pt x="229" y="102"/>
                  </a:lnTo>
                  <a:lnTo>
                    <a:pt x="226" y="89"/>
                  </a:lnTo>
                  <a:lnTo>
                    <a:pt x="226" y="86"/>
                  </a:lnTo>
                  <a:lnTo>
                    <a:pt x="230" y="88"/>
                  </a:lnTo>
                  <a:lnTo>
                    <a:pt x="237" y="96"/>
                  </a:lnTo>
                  <a:lnTo>
                    <a:pt x="241" y="109"/>
                  </a:lnTo>
                  <a:lnTo>
                    <a:pt x="242" y="133"/>
                  </a:lnTo>
                  <a:lnTo>
                    <a:pt x="245" y="168"/>
                  </a:lnTo>
                  <a:lnTo>
                    <a:pt x="248" y="202"/>
                  </a:lnTo>
                  <a:lnTo>
                    <a:pt x="249" y="223"/>
                  </a:lnTo>
                  <a:lnTo>
                    <a:pt x="257" y="231"/>
                  </a:lnTo>
                  <a:lnTo>
                    <a:pt x="265" y="240"/>
                  </a:lnTo>
                  <a:lnTo>
                    <a:pt x="270" y="248"/>
                  </a:lnTo>
                  <a:lnTo>
                    <a:pt x="276" y="254"/>
                  </a:lnTo>
                  <a:lnTo>
                    <a:pt x="280" y="260"/>
                  </a:lnTo>
                  <a:lnTo>
                    <a:pt x="284" y="265"/>
                  </a:lnTo>
                  <a:lnTo>
                    <a:pt x="288" y="269"/>
                  </a:lnTo>
                  <a:lnTo>
                    <a:pt x="290" y="271"/>
                  </a:lnTo>
                  <a:lnTo>
                    <a:pt x="290" y="274"/>
                  </a:lnTo>
                  <a:lnTo>
                    <a:pt x="288" y="275"/>
                  </a:lnTo>
                  <a:lnTo>
                    <a:pt x="284" y="274"/>
                  </a:lnTo>
                  <a:lnTo>
                    <a:pt x="279" y="27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6" name="Freeform 329"/>
            <p:cNvSpPr>
              <a:spLocks/>
            </p:cNvSpPr>
            <p:nvPr/>
          </p:nvSpPr>
          <p:spPr bwMode="auto">
            <a:xfrm>
              <a:off x="3401" y="2626"/>
              <a:ext cx="72" cy="113"/>
            </a:xfrm>
            <a:custGeom>
              <a:avLst/>
              <a:gdLst>
                <a:gd name="T0" fmla="*/ 0 w 212"/>
                <a:gd name="T1" fmla="*/ 0 h 338"/>
                <a:gd name="T2" fmla="*/ 0 w 212"/>
                <a:gd name="T3" fmla="*/ 0 h 338"/>
                <a:gd name="T4" fmla="*/ 0 w 212"/>
                <a:gd name="T5" fmla="*/ 0 h 338"/>
                <a:gd name="T6" fmla="*/ 0 w 212"/>
                <a:gd name="T7" fmla="*/ 0 h 338"/>
                <a:gd name="T8" fmla="*/ 0 w 212"/>
                <a:gd name="T9" fmla="*/ 0 h 338"/>
                <a:gd name="T10" fmla="*/ 0 w 212"/>
                <a:gd name="T11" fmla="*/ 0 h 338"/>
                <a:gd name="T12" fmla="*/ 0 w 212"/>
                <a:gd name="T13" fmla="*/ 0 h 338"/>
                <a:gd name="T14" fmla="*/ 0 w 212"/>
                <a:gd name="T15" fmla="*/ 0 h 338"/>
                <a:gd name="T16" fmla="*/ 0 w 212"/>
                <a:gd name="T17" fmla="*/ 0 h 338"/>
                <a:gd name="T18" fmla="*/ 0 w 212"/>
                <a:gd name="T19" fmla="*/ 0 h 338"/>
                <a:gd name="T20" fmla="*/ 0 w 212"/>
                <a:gd name="T21" fmla="*/ 0 h 338"/>
                <a:gd name="T22" fmla="*/ 0 w 212"/>
                <a:gd name="T23" fmla="*/ 0 h 338"/>
                <a:gd name="T24" fmla="*/ 0 w 212"/>
                <a:gd name="T25" fmla="*/ 0 h 338"/>
                <a:gd name="T26" fmla="*/ 0 w 212"/>
                <a:gd name="T27" fmla="*/ 0 h 338"/>
                <a:gd name="T28" fmla="*/ 0 w 212"/>
                <a:gd name="T29" fmla="*/ 0 h 338"/>
                <a:gd name="T30" fmla="*/ 0 w 212"/>
                <a:gd name="T31" fmla="*/ 0 h 338"/>
                <a:gd name="T32" fmla="*/ 0 w 212"/>
                <a:gd name="T33" fmla="*/ 0 h 338"/>
                <a:gd name="T34" fmla="*/ 0 w 212"/>
                <a:gd name="T35" fmla="*/ 0 h 338"/>
                <a:gd name="T36" fmla="*/ 0 w 212"/>
                <a:gd name="T37" fmla="*/ 0 h 338"/>
                <a:gd name="T38" fmla="*/ 0 w 212"/>
                <a:gd name="T39" fmla="*/ 0 h 338"/>
                <a:gd name="T40" fmla="*/ 0 w 212"/>
                <a:gd name="T41" fmla="*/ 0 h 338"/>
                <a:gd name="T42" fmla="*/ 0 w 212"/>
                <a:gd name="T43" fmla="*/ 0 h 338"/>
                <a:gd name="T44" fmla="*/ 0 w 212"/>
                <a:gd name="T45" fmla="*/ 0 h 338"/>
                <a:gd name="T46" fmla="*/ 0 w 212"/>
                <a:gd name="T47" fmla="*/ 0 h 338"/>
                <a:gd name="T48" fmla="*/ 0 w 212"/>
                <a:gd name="T49" fmla="*/ 0 h 338"/>
                <a:gd name="T50" fmla="*/ 0 w 212"/>
                <a:gd name="T51" fmla="*/ 0 h 338"/>
                <a:gd name="T52" fmla="*/ 0 w 212"/>
                <a:gd name="T53" fmla="*/ 0 h 338"/>
                <a:gd name="T54" fmla="*/ 0 w 212"/>
                <a:gd name="T55" fmla="*/ 0 h 338"/>
                <a:gd name="T56" fmla="*/ 0 w 212"/>
                <a:gd name="T57" fmla="*/ 0 h 338"/>
                <a:gd name="T58" fmla="*/ 0 w 212"/>
                <a:gd name="T59" fmla="*/ 0 h 338"/>
                <a:gd name="T60" fmla="*/ 0 w 212"/>
                <a:gd name="T61" fmla="*/ 0 h 338"/>
                <a:gd name="T62" fmla="*/ 0 w 212"/>
                <a:gd name="T63" fmla="*/ 0 h 338"/>
                <a:gd name="T64" fmla="*/ 0 w 212"/>
                <a:gd name="T65" fmla="*/ 0 h 338"/>
                <a:gd name="T66" fmla="*/ 0 w 212"/>
                <a:gd name="T67" fmla="*/ 0 h 338"/>
                <a:gd name="T68" fmla="*/ 0 w 212"/>
                <a:gd name="T69" fmla="*/ 0 h 338"/>
                <a:gd name="T70" fmla="*/ 0 w 212"/>
                <a:gd name="T71" fmla="*/ 0 h 338"/>
                <a:gd name="T72" fmla="*/ 0 w 212"/>
                <a:gd name="T73" fmla="*/ 0 h 338"/>
                <a:gd name="T74" fmla="*/ 0 w 212"/>
                <a:gd name="T75" fmla="*/ 0 h 338"/>
                <a:gd name="T76" fmla="*/ 0 w 212"/>
                <a:gd name="T77" fmla="*/ 0 h 338"/>
                <a:gd name="T78" fmla="*/ 0 w 212"/>
                <a:gd name="T79" fmla="*/ 0 h 338"/>
                <a:gd name="T80" fmla="*/ 0 w 212"/>
                <a:gd name="T81" fmla="*/ 0 h 338"/>
                <a:gd name="T82" fmla="*/ 0 w 212"/>
                <a:gd name="T83" fmla="*/ 0 h 338"/>
                <a:gd name="T84" fmla="*/ 0 w 212"/>
                <a:gd name="T85" fmla="*/ 0 h 338"/>
                <a:gd name="T86" fmla="*/ 0 w 212"/>
                <a:gd name="T87" fmla="*/ 0 h 338"/>
                <a:gd name="T88" fmla="*/ 0 w 212"/>
                <a:gd name="T89" fmla="*/ 0 h 338"/>
                <a:gd name="T90" fmla="*/ 0 w 212"/>
                <a:gd name="T91" fmla="*/ 0 h 338"/>
                <a:gd name="T92" fmla="*/ 0 w 212"/>
                <a:gd name="T93" fmla="*/ 0 h 338"/>
                <a:gd name="T94" fmla="*/ 0 w 212"/>
                <a:gd name="T95" fmla="*/ 0 h 338"/>
                <a:gd name="T96" fmla="*/ 0 w 212"/>
                <a:gd name="T97" fmla="*/ 0 h 338"/>
                <a:gd name="T98" fmla="*/ 0 w 212"/>
                <a:gd name="T99" fmla="*/ 0 h 338"/>
                <a:gd name="T100" fmla="*/ 0 w 212"/>
                <a:gd name="T101" fmla="*/ 0 h 338"/>
                <a:gd name="T102" fmla="*/ 0 w 212"/>
                <a:gd name="T103" fmla="*/ 0 h 338"/>
                <a:gd name="T104" fmla="*/ 0 w 212"/>
                <a:gd name="T105" fmla="*/ 0 h 338"/>
                <a:gd name="T106" fmla="*/ 0 w 212"/>
                <a:gd name="T107" fmla="*/ 0 h 338"/>
                <a:gd name="T108" fmla="*/ 0 w 212"/>
                <a:gd name="T109" fmla="*/ 0 h 338"/>
                <a:gd name="T110" fmla="*/ 0 w 212"/>
                <a:gd name="T111" fmla="*/ 0 h 338"/>
                <a:gd name="T112" fmla="*/ 0 w 212"/>
                <a:gd name="T113" fmla="*/ 0 h 338"/>
                <a:gd name="T114" fmla="*/ 0 w 212"/>
                <a:gd name="T115" fmla="*/ 0 h 338"/>
                <a:gd name="T116" fmla="*/ 0 w 212"/>
                <a:gd name="T117" fmla="*/ 0 h 338"/>
                <a:gd name="T118" fmla="*/ 0 w 212"/>
                <a:gd name="T119" fmla="*/ 0 h 3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2"/>
                <a:gd name="T181" fmla="*/ 0 h 338"/>
                <a:gd name="T182" fmla="*/ 212 w 212"/>
                <a:gd name="T183" fmla="*/ 338 h 3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2" h="338">
                  <a:moveTo>
                    <a:pt x="100" y="338"/>
                  </a:moveTo>
                  <a:lnTo>
                    <a:pt x="96" y="335"/>
                  </a:lnTo>
                  <a:lnTo>
                    <a:pt x="94" y="318"/>
                  </a:lnTo>
                  <a:lnTo>
                    <a:pt x="94" y="299"/>
                  </a:lnTo>
                  <a:lnTo>
                    <a:pt x="93" y="288"/>
                  </a:lnTo>
                  <a:lnTo>
                    <a:pt x="91" y="284"/>
                  </a:lnTo>
                  <a:lnTo>
                    <a:pt x="85" y="279"/>
                  </a:lnTo>
                  <a:lnTo>
                    <a:pt x="77" y="272"/>
                  </a:lnTo>
                  <a:lnTo>
                    <a:pt x="68" y="262"/>
                  </a:lnTo>
                  <a:lnTo>
                    <a:pt x="58" y="250"/>
                  </a:lnTo>
                  <a:lnTo>
                    <a:pt x="48" y="238"/>
                  </a:lnTo>
                  <a:lnTo>
                    <a:pt x="39" y="223"/>
                  </a:lnTo>
                  <a:lnTo>
                    <a:pt x="31" y="207"/>
                  </a:lnTo>
                  <a:lnTo>
                    <a:pt x="19" y="179"/>
                  </a:lnTo>
                  <a:lnTo>
                    <a:pt x="9" y="159"/>
                  </a:lnTo>
                  <a:lnTo>
                    <a:pt x="2" y="147"/>
                  </a:lnTo>
                  <a:lnTo>
                    <a:pt x="0" y="137"/>
                  </a:lnTo>
                  <a:lnTo>
                    <a:pt x="1" y="132"/>
                  </a:lnTo>
                  <a:lnTo>
                    <a:pt x="4" y="129"/>
                  </a:lnTo>
                  <a:lnTo>
                    <a:pt x="6" y="133"/>
                  </a:lnTo>
                  <a:lnTo>
                    <a:pt x="10" y="142"/>
                  </a:lnTo>
                  <a:lnTo>
                    <a:pt x="13" y="149"/>
                  </a:lnTo>
                  <a:lnTo>
                    <a:pt x="18" y="161"/>
                  </a:lnTo>
                  <a:lnTo>
                    <a:pt x="25" y="174"/>
                  </a:lnTo>
                  <a:lnTo>
                    <a:pt x="33" y="189"/>
                  </a:lnTo>
                  <a:lnTo>
                    <a:pt x="39" y="204"/>
                  </a:lnTo>
                  <a:lnTo>
                    <a:pt x="47" y="217"/>
                  </a:lnTo>
                  <a:lnTo>
                    <a:pt x="54" y="228"/>
                  </a:lnTo>
                  <a:lnTo>
                    <a:pt x="59" y="234"/>
                  </a:lnTo>
                  <a:lnTo>
                    <a:pt x="67" y="243"/>
                  </a:lnTo>
                  <a:lnTo>
                    <a:pt x="75" y="248"/>
                  </a:lnTo>
                  <a:lnTo>
                    <a:pt x="81" y="253"/>
                  </a:lnTo>
                  <a:lnTo>
                    <a:pt x="87" y="255"/>
                  </a:lnTo>
                  <a:lnTo>
                    <a:pt x="89" y="238"/>
                  </a:lnTo>
                  <a:lnTo>
                    <a:pt x="92" y="218"/>
                  </a:lnTo>
                  <a:lnTo>
                    <a:pt x="93" y="199"/>
                  </a:lnTo>
                  <a:lnTo>
                    <a:pt x="93" y="187"/>
                  </a:lnTo>
                  <a:lnTo>
                    <a:pt x="85" y="178"/>
                  </a:lnTo>
                  <a:lnTo>
                    <a:pt x="73" y="168"/>
                  </a:lnTo>
                  <a:lnTo>
                    <a:pt x="62" y="154"/>
                  </a:lnTo>
                  <a:lnTo>
                    <a:pt x="50" y="139"/>
                  </a:lnTo>
                  <a:lnTo>
                    <a:pt x="38" y="122"/>
                  </a:lnTo>
                  <a:lnTo>
                    <a:pt x="29" y="102"/>
                  </a:lnTo>
                  <a:lnTo>
                    <a:pt x="23" y="81"/>
                  </a:lnTo>
                  <a:lnTo>
                    <a:pt x="22" y="58"/>
                  </a:lnTo>
                  <a:lnTo>
                    <a:pt x="23" y="51"/>
                  </a:lnTo>
                  <a:lnTo>
                    <a:pt x="27" y="53"/>
                  </a:lnTo>
                  <a:lnTo>
                    <a:pt x="31" y="67"/>
                  </a:lnTo>
                  <a:lnTo>
                    <a:pt x="38" y="88"/>
                  </a:lnTo>
                  <a:lnTo>
                    <a:pt x="42" y="101"/>
                  </a:lnTo>
                  <a:lnTo>
                    <a:pt x="47" y="112"/>
                  </a:lnTo>
                  <a:lnTo>
                    <a:pt x="55" y="123"/>
                  </a:lnTo>
                  <a:lnTo>
                    <a:pt x="63" y="134"/>
                  </a:lnTo>
                  <a:lnTo>
                    <a:pt x="71" y="143"/>
                  </a:lnTo>
                  <a:lnTo>
                    <a:pt x="79" y="151"/>
                  </a:lnTo>
                  <a:lnTo>
                    <a:pt x="87" y="156"/>
                  </a:lnTo>
                  <a:lnTo>
                    <a:pt x="93" y="159"/>
                  </a:lnTo>
                  <a:lnTo>
                    <a:pt x="85" y="129"/>
                  </a:lnTo>
                  <a:lnTo>
                    <a:pt x="81" y="87"/>
                  </a:lnTo>
                  <a:lnTo>
                    <a:pt x="83" y="43"/>
                  </a:lnTo>
                  <a:lnTo>
                    <a:pt x="89" y="8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96" y="15"/>
                  </a:lnTo>
                  <a:lnTo>
                    <a:pt x="96" y="40"/>
                  </a:lnTo>
                  <a:lnTo>
                    <a:pt x="98" y="81"/>
                  </a:lnTo>
                  <a:lnTo>
                    <a:pt x="104" y="122"/>
                  </a:lnTo>
                  <a:lnTo>
                    <a:pt x="109" y="147"/>
                  </a:lnTo>
                  <a:lnTo>
                    <a:pt x="117" y="143"/>
                  </a:lnTo>
                  <a:lnTo>
                    <a:pt x="126" y="138"/>
                  </a:lnTo>
                  <a:lnTo>
                    <a:pt x="135" y="129"/>
                  </a:lnTo>
                  <a:lnTo>
                    <a:pt x="146" y="121"/>
                  </a:lnTo>
                  <a:lnTo>
                    <a:pt x="155" y="111"/>
                  </a:lnTo>
                  <a:lnTo>
                    <a:pt x="163" y="101"/>
                  </a:lnTo>
                  <a:lnTo>
                    <a:pt x="168" y="89"/>
                  </a:lnTo>
                  <a:lnTo>
                    <a:pt x="172" y="78"/>
                  </a:lnTo>
                  <a:lnTo>
                    <a:pt x="176" y="71"/>
                  </a:lnTo>
                  <a:lnTo>
                    <a:pt x="180" y="71"/>
                  </a:lnTo>
                  <a:lnTo>
                    <a:pt x="181" y="78"/>
                  </a:lnTo>
                  <a:lnTo>
                    <a:pt x="177" y="91"/>
                  </a:lnTo>
                  <a:lnTo>
                    <a:pt x="172" y="99"/>
                  </a:lnTo>
                  <a:lnTo>
                    <a:pt x="166" y="111"/>
                  </a:lnTo>
                  <a:lnTo>
                    <a:pt x="156" y="123"/>
                  </a:lnTo>
                  <a:lnTo>
                    <a:pt x="147" y="136"/>
                  </a:lnTo>
                  <a:lnTo>
                    <a:pt x="138" y="148"/>
                  </a:lnTo>
                  <a:lnTo>
                    <a:pt x="129" y="159"/>
                  </a:lnTo>
                  <a:lnTo>
                    <a:pt x="121" y="168"/>
                  </a:lnTo>
                  <a:lnTo>
                    <a:pt x="116" y="173"/>
                  </a:lnTo>
                  <a:lnTo>
                    <a:pt x="112" y="195"/>
                  </a:lnTo>
                  <a:lnTo>
                    <a:pt x="108" y="219"/>
                  </a:lnTo>
                  <a:lnTo>
                    <a:pt x="105" y="240"/>
                  </a:lnTo>
                  <a:lnTo>
                    <a:pt x="104" y="254"/>
                  </a:lnTo>
                  <a:lnTo>
                    <a:pt x="116" y="248"/>
                  </a:lnTo>
                  <a:lnTo>
                    <a:pt x="130" y="239"/>
                  </a:lnTo>
                  <a:lnTo>
                    <a:pt x="146" y="227"/>
                  </a:lnTo>
                  <a:lnTo>
                    <a:pt x="160" y="214"/>
                  </a:lnTo>
                  <a:lnTo>
                    <a:pt x="175" y="200"/>
                  </a:lnTo>
                  <a:lnTo>
                    <a:pt x="188" y="186"/>
                  </a:lnTo>
                  <a:lnTo>
                    <a:pt x="199" y="172"/>
                  </a:lnTo>
                  <a:lnTo>
                    <a:pt x="205" y="158"/>
                  </a:lnTo>
                  <a:lnTo>
                    <a:pt x="209" y="152"/>
                  </a:lnTo>
                  <a:lnTo>
                    <a:pt x="212" y="151"/>
                  </a:lnTo>
                  <a:lnTo>
                    <a:pt x="212" y="157"/>
                  </a:lnTo>
                  <a:lnTo>
                    <a:pt x="209" y="167"/>
                  </a:lnTo>
                  <a:lnTo>
                    <a:pt x="204" y="176"/>
                  </a:lnTo>
                  <a:lnTo>
                    <a:pt x="195" y="188"/>
                  </a:lnTo>
                  <a:lnTo>
                    <a:pt x="183" y="204"/>
                  </a:lnTo>
                  <a:lnTo>
                    <a:pt x="168" y="222"/>
                  </a:lnTo>
                  <a:lnTo>
                    <a:pt x="154" y="239"/>
                  </a:lnTo>
                  <a:lnTo>
                    <a:pt x="138" y="255"/>
                  </a:lnTo>
                  <a:lnTo>
                    <a:pt x="123" y="268"/>
                  </a:lnTo>
                  <a:lnTo>
                    <a:pt x="110" y="277"/>
                  </a:lnTo>
                  <a:lnTo>
                    <a:pt x="102" y="287"/>
                  </a:lnTo>
                  <a:lnTo>
                    <a:pt x="102" y="302"/>
                  </a:lnTo>
                  <a:lnTo>
                    <a:pt x="104" y="316"/>
                  </a:lnTo>
                  <a:lnTo>
                    <a:pt x="105" y="325"/>
                  </a:lnTo>
                  <a:lnTo>
                    <a:pt x="105" y="329"/>
                  </a:lnTo>
                  <a:lnTo>
                    <a:pt x="104" y="331"/>
                  </a:lnTo>
                  <a:lnTo>
                    <a:pt x="102" y="334"/>
                  </a:lnTo>
                  <a:lnTo>
                    <a:pt x="100" y="33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7" name="Freeform 330"/>
            <p:cNvSpPr>
              <a:spLocks/>
            </p:cNvSpPr>
            <p:nvPr/>
          </p:nvSpPr>
          <p:spPr bwMode="auto">
            <a:xfrm>
              <a:off x="3290" y="2764"/>
              <a:ext cx="99" cy="108"/>
            </a:xfrm>
            <a:custGeom>
              <a:avLst/>
              <a:gdLst>
                <a:gd name="T0" fmla="*/ 0 w 290"/>
                <a:gd name="T1" fmla="*/ 0 h 325"/>
                <a:gd name="T2" fmla="*/ 0 w 290"/>
                <a:gd name="T3" fmla="*/ 0 h 325"/>
                <a:gd name="T4" fmla="*/ 0 w 290"/>
                <a:gd name="T5" fmla="*/ 0 h 325"/>
                <a:gd name="T6" fmla="*/ 0 w 290"/>
                <a:gd name="T7" fmla="*/ 0 h 325"/>
                <a:gd name="T8" fmla="*/ 0 w 290"/>
                <a:gd name="T9" fmla="*/ 0 h 325"/>
                <a:gd name="T10" fmla="*/ 0 w 290"/>
                <a:gd name="T11" fmla="*/ 0 h 325"/>
                <a:gd name="T12" fmla="*/ 0 w 290"/>
                <a:gd name="T13" fmla="*/ 0 h 325"/>
                <a:gd name="T14" fmla="*/ 0 w 290"/>
                <a:gd name="T15" fmla="*/ 0 h 325"/>
                <a:gd name="T16" fmla="*/ 0 w 290"/>
                <a:gd name="T17" fmla="*/ 0 h 325"/>
                <a:gd name="T18" fmla="*/ 0 w 290"/>
                <a:gd name="T19" fmla="*/ 0 h 325"/>
                <a:gd name="T20" fmla="*/ 0 w 290"/>
                <a:gd name="T21" fmla="*/ 0 h 325"/>
                <a:gd name="T22" fmla="*/ 0 w 290"/>
                <a:gd name="T23" fmla="*/ 0 h 325"/>
                <a:gd name="T24" fmla="*/ 0 w 290"/>
                <a:gd name="T25" fmla="*/ 0 h 325"/>
                <a:gd name="T26" fmla="*/ 0 w 290"/>
                <a:gd name="T27" fmla="*/ 0 h 325"/>
                <a:gd name="T28" fmla="*/ 0 w 290"/>
                <a:gd name="T29" fmla="*/ 0 h 325"/>
                <a:gd name="T30" fmla="*/ 0 w 290"/>
                <a:gd name="T31" fmla="*/ 0 h 325"/>
                <a:gd name="T32" fmla="*/ 0 w 290"/>
                <a:gd name="T33" fmla="*/ 0 h 325"/>
                <a:gd name="T34" fmla="*/ 0 w 290"/>
                <a:gd name="T35" fmla="*/ 0 h 325"/>
                <a:gd name="T36" fmla="*/ 0 w 290"/>
                <a:gd name="T37" fmla="*/ 0 h 325"/>
                <a:gd name="T38" fmla="*/ 0 w 290"/>
                <a:gd name="T39" fmla="*/ 0 h 325"/>
                <a:gd name="T40" fmla="*/ 0 w 290"/>
                <a:gd name="T41" fmla="*/ 0 h 325"/>
                <a:gd name="T42" fmla="*/ 0 w 290"/>
                <a:gd name="T43" fmla="*/ 0 h 325"/>
                <a:gd name="T44" fmla="*/ 0 w 290"/>
                <a:gd name="T45" fmla="*/ 0 h 325"/>
                <a:gd name="T46" fmla="*/ 0 w 290"/>
                <a:gd name="T47" fmla="*/ 0 h 325"/>
                <a:gd name="T48" fmla="*/ 0 w 290"/>
                <a:gd name="T49" fmla="*/ 0 h 325"/>
                <a:gd name="T50" fmla="*/ 0 w 290"/>
                <a:gd name="T51" fmla="*/ 0 h 325"/>
                <a:gd name="T52" fmla="*/ 0 w 290"/>
                <a:gd name="T53" fmla="*/ 0 h 325"/>
                <a:gd name="T54" fmla="*/ 0 w 290"/>
                <a:gd name="T55" fmla="*/ 0 h 325"/>
                <a:gd name="T56" fmla="*/ 0 w 290"/>
                <a:gd name="T57" fmla="*/ 0 h 325"/>
                <a:gd name="T58" fmla="*/ 0 w 290"/>
                <a:gd name="T59" fmla="*/ 0 h 325"/>
                <a:gd name="T60" fmla="*/ 0 w 290"/>
                <a:gd name="T61" fmla="*/ 0 h 325"/>
                <a:gd name="T62" fmla="*/ 0 w 290"/>
                <a:gd name="T63" fmla="*/ 0 h 325"/>
                <a:gd name="T64" fmla="*/ 0 w 290"/>
                <a:gd name="T65" fmla="*/ 0 h 325"/>
                <a:gd name="T66" fmla="*/ 0 w 290"/>
                <a:gd name="T67" fmla="*/ 0 h 325"/>
                <a:gd name="T68" fmla="*/ 0 w 290"/>
                <a:gd name="T69" fmla="*/ 0 h 325"/>
                <a:gd name="T70" fmla="*/ 0 w 290"/>
                <a:gd name="T71" fmla="*/ 0 h 325"/>
                <a:gd name="T72" fmla="*/ 0 w 290"/>
                <a:gd name="T73" fmla="*/ 0 h 325"/>
                <a:gd name="T74" fmla="*/ 0 w 290"/>
                <a:gd name="T75" fmla="*/ 0 h 325"/>
                <a:gd name="T76" fmla="*/ 0 w 290"/>
                <a:gd name="T77" fmla="*/ 0 h 325"/>
                <a:gd name="T78" fmla="*/ 0 w 290"/>
                <a:gd name="T79" fmla="*/ 0 h 325"/>
                <a:gd name="T80" fmla="*/ 0 w 290"/>
                <a:gd name="T81" fmla="*/ 0 h 325"/>
                <a:gd name="T82" fmla="*/ 0 w 290"/>
                <a:gd name="T83" fmla="*/ 0 h 325"/>
                <a:gd name="T84" fmla="*/ 0 w 290"/>
                <a:gd name="T85" fmla="*/ 0 h 325"/>
                <a:gd name="T86" fmla="*/ 0 w 290"/>
                <a:gd name="T87" fmla="*/ 0 h 325"/>
                <a:gd name="T88" fmla="*/ 0 w 290"/>
                <a:gd name="T89" fmla="*/ 0 h 325"/>
                <a:gd name="T90" fmla="*/ 0 w 290"/>
                <a:gd name="T91" fmla="*/ 0 h 325"/>
                <a:gd name="T92" fmla="*/ 0 w 290"/>
                <a:gd name="T93" fmla="*/ 0 h 325"/>
                <a:gd name="T94" fmla="*/ 0 w 290"/>
                <a:gd name="T95" fmla="*/ 0 h 325"/>
                <a:gd name="T96" fmla="*/ 0 w 290"/>
                <a:gd name="T97" fmla="*/ 0 h 325"/>
                <a:gd name="T98" fmla="*/ 0 w 290"/>
                <a:gd name="T99" fmla="*/ 0 h 325"/>
                <a:gd name="T100" fmla="*/ 0 w 290"/>
                <a:gd name="T101" fmla="*/ 0 h 325"/>
                <a:gd name="T102" fmla="*/ 0 w 290"/>
                <a:gd name="T103" fmla="*/ 0 h 325"/>
                <a:gd name="T104" fmla="*/ 0 w 290"/>
                <a:gd name="T105" fmla="*/ 0 h 325"/>
                <a:gd name="T106" fmla="*/ 0 w 290"/>
                <a:gd name="T107" fmla="*/ 0 h 325"/>
                <a:gd name="T108" fmla="*/ 0 w 290"/>
                <a:gd name="T109" fmla="*/ 0 h 325"/>
                <a:gd name="T110" fmla="*/ 0 w 290"/>
                <a:gd name="T111" fmla="*/ 0 h 325"/>
                <a:gd name="T112" fmla="*/ 0 w 290"/>
                <a:gd name="T113" fmla="*/ 0 h 325"/>
                <a:gd name="T114" fmla="*/ 0 w 290"/>
                <a:gd name="T115" fmla="*/ 0 h 325"/>
                <a:gd name="T116" fmla="*/ 0 w 290"/>
                <a:gd name="T117" fmla="*/ 0 h 325"/>
                <a:gd name="T118" fmla="*/ 0 w 290"/>
                <a:gd name="T119" fmla="*/ 0 h 325"/>
                <a:gd name="T120" fmla="*/ 0 w 290"/>
                <a:gd name="T121" fmla="*/ 0 h 325"/>
                <a:gd name="T122" fmla="*/ 0 w 290"/>
                <a:gd name="T123" fmla="*/ 0 h 3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25"/>
                <a:gd name="T188" fmla="*/ 290 w 290"/>
                <a:gd name="T189" fmla="*/ 325 h 3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25">
                  <a:moveTo>
                    <a:pt x="290" y="0"/>
                  </a:moveTo>
                  <a:lnTo>
                    <a:pt x="284" y="7"/>
                  </a:lnTo>
                  <a:lnTo>
                    <a:pt x="279" y="15"/>
                  </a:lnTo>
                  <a:lnTo>
                    <a:pt x="273" y="27"/>
                  </a:lnTo>
                  <a:lnTo>
                    <a:pt x="265" y="38"/>
                  </a:lnTo>
                  <a:lnTo>
                    <a:pt x="258" y="49"/>
                  </a:lnTo>
                  <a:lnTo>
                    <a:pt x="252" y="60"/>
                  </a:lnTo>
                  <a:lnTo>
                    <a:pt x="246" y="69"/>
                  </a:lnTo>
                  <a:lnTo>
                    <a:pt x="242" y="75"/>
                  </a:lnTo>
                  <a:lnTo>
                    <a:pt x="238" y="82"/>
                  </a:lnTo>
                  <a:lnTo>
                    <a:pt x="233" y="92"/>
                  </a:lnTo>
                  <a:lnTo>
                    <a:pt x="228" y="102"/>
                  </a:lnTo>
                  <a:lnTo>
                    <a:pt x="221" y="113"/>
                  </a:lnTo>
                  <a:lnTo>
                    <a:pt x="215" y="124"/>
                  </a:lnTo>
                  <a:lnTo>
                    <a:pt x="208" y="134"/>
                  </a:lnTo>
                  <a:lnTo>
                    <a:pt x="203" y="141"/>
                  </a:lnTo>
                  <a:lnTo>
                    <a:pt x="200" y="145"/>
                  </a:lnTo>
                  <a:lnTo>
                    <a:pt x="208" y="155"/>
                  </a:lnTo>
                  <a:lnTo>
                    <a:pt x="216" y="165"/>
                  </a:lnTo>
                  <a:lnTo>
                    <a:pt x="220" y="176"/>
                  </a:lnTo>
                  <a:lnTo>
                    <a:pt x="221" y="189"/>
                  </a:lnTo>
                  <a:lnTo>
                    <a:pt x="220" y="196"/>
                  </a:lnTo>
                  <a:lnTo>
                    <a:pt x="219" y="195"/>
                  </a:lnTo>
                  <a:lnTo>
                    <a:pt x="217" y="190"/>
                  </a:lnTo>
                  <a:lnTo>
                    <a:pt x="215" y="183"/>
                  </a:lnTo>
                  <a:lnTo>
                    <a:pt x="209" y="178"/>
                  </a:lnTo>
                  <a:lnTo>
                    <a:pt x="202" y="171"/>
                  </a:lnTo>
                  <a:lnTo>
                    <a:pt x="195" y="168"/>
                  </a:lnTo>
                  <a:lnTo>
                    <a:pt x="188" y="165"/>
                  </a:lnTo>
                  <a:lnTo>
                    <a:pt x="179" y="173"/>
                  </a:lnTo>
                  <a:lnTo>
                    <a:pt x="169" y="181"/>
                  </a:lnTo>
                  <a:lnTo>
                    <a:pt x="157" y="191"/>
                  </a:lnTo>
                  <a:lnTo>
                    <a:pt x="146" y="203"/>
                  </a:lnTo>
                  <a:lnTo>
                    <a:pt x="136" y="213"/>
                  </a:lnTo>
                  <a:lnTo>
                    <a:pt x="126" y="221"/>
                  </a:lnTo>
                  <a:lnTo>
                    <a:pt x="120" y="229"/>
                  </a:lnTo>
                  <a:lnTo>
                    <a:pt x="117" y="234"/>
                  </a:lnTo>
                  <a:lnTo>
                    <a:pt x="116" y="246"/>
                  </a:lnTo>
                  <a:lnTo>
                    <a:pt x="117" y="266"/>
                  </a:lnTo>
                  <a:lnTo>
                    <a:pt x="121" y="287"/>
                  </a:lnTo>
                  <a:lnTo>
                    <a:pt x="128" y="304"/>
                  </a:lnTo>
                  <a:lnTo>
                    <a:pt x="133" y="314"/>
                  </a:lnTo>
                  <a:lnTo>
                    <a:pt x="136" y="319"/>
                  </a:lnTo>
                  <a:lnTo>
                    <a:pt x="134" y="320"/>
                  </a:lnTo>
                  <a:lnTo>
                    <a:pt x="129" y="315"/>
                  </a:lnTo>
                  <a:lnTo>
                    <a:pt x="121" y="302"/>
                  </a:lnTo>
                  <a:lnTo>
                    <a:pt x="112" y="281"/>
                  </a:lnTo>
                  <a:lnTo>
                    <a:pt x="107" y="260"/>
                  </a:lnTo>
                  <a:lnTo>
                    <a:pt x="105" y="245"/>
                  </a:lnTo>
                  <a:lnTo>
                    <a:pt x="99" y="254"/>
                  </a:lnTo>
                  <a:lnTo>
                    <a:pt x="91" y="265"/>
                  </a:lnTo>
                  <a:lnTo>
                    <a:pt x="83" y="277"/>
                  </a:lnTo>
                  <a:lnTo>
                    <a:pt x="74" y="289"/>
                  </a:lnTo>
                  <a:lnTo>
                    <a:pt x="65" y="301"/>
                  </a:lnTo>
                  <a:lnTo>
                    <a:pt x="57" y="311"/>
                  </a:lnTo>
                  <a:lnTo>
                    <a:pt x="49" y="319"/>
                  </a:lnTo>
                  <a:lnTo>
                    <a:pt x="42" y="322"/>
                  </a:lnTo>
                  <a:lnTo>
                    <a:pt x="34" y="325"/>
                  </a:lnTo>
                  <a:lnTo>
                    <a:pt x="32" y="324"/>
                  </a:lnTo>
                  <a:lnTo>
                    <a:pt x="36" y="320"/>
                  </a:lnTo>
                  <a:lnTo>
                    <a:pt x="41" y="314"/>
                  </a:lnTo>
                  <a:lnTo>
                    <a:pt x="45" y="307"/>
                  </a:lnTo>
                  <a:lnTo>
                    <a:pt x="51" y="297"/>
                  </a:lnTo>
                  <a:lnTo>
                    <a:pt x="59" y="285"/>
                  </a:lnTo>
                  <a:lnTo>
                    <a:pt x="69" y="271"/>
                  </a:lnTo>
                  <a:lnTo>
                    <a:pt x="78" y="257"/>
                  </a:lnTo>
                  <a:lnTo>
                    <a:pt x="87" y="245"/>
                  </a:lnTo>
                  <a:lnTo>
                    <a:pt x="94" y="236"/>
                  </a:lnTo>
                  <a:lnTo>
                    <a:pt x="99" y="232"/>
                  </a:lnTo>
                  <a:lnTo>
                    <a:pt x="86" y="234"/>
                  </a:lnTo>
                  <a:lnTo>
                    <a:pt x="74" y="236"/>
                  </a:lnTo>
                  <a:lnTo>
                    <a:pt x="62" y="237"/>
                  </a:lnTo>
                  <a:lnTo>
                    <a:pt x="51" y="240"/>
                  </a:lnTo>
                  <a:lnTo>
                    <a:pt x="41" y="242"/>
                  </a:lnTo>
                  <a:lnTo>
                    <a:pt x="33" y="245"/>
                  </a:lnTo>
                  <a:lnTo>
                    <a:pt x="25" y="247"/>
                  </a:lnTo>
                  <a:lnTo>
                    <a:pt x="18" y="251"/>
                  </a:lnTo>
                  <a:lnTo>
                    <a:pt x="8" y="256"/>
                  </a:lnTo>
                  <a:lnTo>
                    <a:pt x="1" y="256"/>
                  </a:lnTo>
                  <a:lnTo>
                    <a:pt x="0" y="254"/>
                  </a:lnTo>
                  <a:lnTo>
                    <a:pt x="5" y="249"/>
                  </a:lnTo>
                  <a:lnTo>
                    <a:pt x="13" y="244"/>
                  </a:lnTo>
                  <a:lnTo>
                    <a:pt x="25" y="239"/>
                  </a:lnTo>
                  <a:lnTo>
                    <a:pt x="40" y="232"/>
                  </a:lnTo>
                  <a:lnTo>
                    <a:pt x="55" y="227"/>
                  </a:lnTo>
                  <a:lnTo>
                    <a:pt x="71" y="221"/>
                  </a:lnTo>
                  <a:lnTo>
                    <a:pt x="86" y="217"/>
                  </a:lnTo>
                  <a:lnTo>
                    <a:pt x="97" y="215"/>
                  </a:lnTo>
                  <a:lnTo>
                    <a:pt x="105" y="214"/>
                  </a:lnTo>
                  <a:lnTo>
                    <a:pt x="112" y="213"/>
                  </a:lnTo>
                  <a:lnTo>
                    <a:pt x="119" y="209"/>
                  </a:lnTo>
                  <a:lnTo>
                    <a:pt x="126" y="203"/>
                  </a:lnTo>
                  <a:lnTo>
                    <a:pt x="133" y="196"/>
                  </a:lnTo>
                  <a:lnTo>
                    <a:pt x="140" y="189"/>
                  </a:lnTo>
                  <a:lnTo>
                    <a:pt x="145" y="183"/>
                  </a:lnTo>
                  <a:lnTo>
                    <a:pt x="148" y="178"/>
                  </a:lnTo>
                  <a:lnTo>
                    <a:pt x="149" y="174"/>
                  </a:lnTo>
                  <a:lnTo>
                    <a:pt x="146" y="170"/>
                  </a:lnTo>
                  <a:lnTo>
                    <a:pt x="142" y="166"/>
                  </a:lnTo>
                  <a:lnTo>
                    <a:pt x="137" y="165"/>
                  </a:lnTo>
                  <a:lnTo>
                    <a:pt x="133" y="164"/>
                  </a:lnTo>
                  <a:lnTo>
                    <a:pt x="141" y="160"/>
                  </a:lnTo>
                  <a:lnTo>
                    <a:pt x="148" y="156"/>
                  </a:lnTo>
                  <a:lnTo>
                    <a:pt x="153" y="153"/>
                  </a:lnTo>
                  <a:lnTo>
                    <a:pt x="158" y="149"/>
                  </a:lnTo>
                  <a:lnTo>
                    <a:pt x="162" y="151"/>
                  </a:lnTo>
                  <a:lnTo>
                    <a:pt x="165" y="153"/>
                  </a:lnTo>
                  <a:lnTo>
                    <a:pt x="166" y="153"/>
                  </a:lnTo>
                  <a:lnTo>
                    <a:pt x="167" y="153"/>
                  </a:lnTo>
                  <a:lnTo>
                    <a:pt x="174" y="145"/>
                  </a:lnTo>
                  <a:lnTo>
                    <a:pt x="184" y="131"/>
                  </a:lnTo>
                  <a:lnTo>
                    <a:pt x="195" y="115"/>
                  </a:lnTo>
                  <a:lnTo>
                    <a:pt x="207" y="98"/>
                  </a:lnTo>
                  <a:lnTo>
                    <a:pt x="219" y="78"/>
                  </a:lnTo>
                  <a:lnTo>
                    <a:pt x="229" y="60"/>
                  </a:lnTo>
                  <a:lnTo>
                    <a:pt x="236" y="44"/>
                  </a:lnTo>
                  <a:lnTo>
                    <a:pt x="238" y="32"/>
                  </a:lnTo>
                  <a:lnTo>
                    <a:pt x="242" y="25"/>
                  </a:lnTo>
                  <a:lnTo>
                    <a:pt x="248" y="18"/>
                  </a:lnTo>
                  <a:lnTo>
                    <a:pt x="252" y="12"/>
                  </a:lnTo>
                  <a:lnTo>
                    <a:pt x="257" y="7"/>
                  </a:lnTo>
                  <a:lnTo>
                    <a:pt x="263" y="4"/>
                  </a:lnTo>
                  <a:lnTo>
                    <a:pt x="274" y="2"/>
                  </a:lnTo>
                  <a:lnTo>
                    <a:pt x="283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8" name="Freeform 331"/>
            <p:cNvSpPr>
              <a:spLocks/>
            </p:cNvSpPr>
            <p:nvPr/>
          </p:nvSpPr>
          <p:spPr bwMode="auto">
            <a:xfrm>
              <a:off x="3474" y="2616"/>
              <a:ext cx="57" cy="88"/>
            </a:xfrm>
            <a:custGeom>
              <a:avLst/>
              <a:gdLst>
                <a:gd name="T0" fmla="*/ 0 w 167"/>
                <a:gd name="T1" fmla="*/ 0 h 264"/>
                <a:gd name="T2" fmla="*/ 0 w 167"/>
                <a:gd name="T3" fmla="*/ 0 h 264"/>
                <a:gd name="T4" fmla="*/ 0 w 167"/>
                <a:gd name="T5" fmla="*/ 0 h 264"/>
                <a:gd name="T6" fmla="*/ 0 w 167"/>
                <a:gd name="T7" fmla="*/ 0 h 264"/>
                <a:gd name="T8" fmla="*/ 0 w 167"/>
                <a:gd name="T9" fmla="*/ 0 h 264"/>
                <a:gd name="T10" fmla="*/ 0 w 167"/>
                <a:gd name="T11" fmla="*/ 0 h 264"/>
                <a:gd name="T12" fmla="*/ 0 w 167"/>
                <a:gd name="T13" fmla="*/ 0 h 264"/>
                <a:gd name="T14" fmla="*/ 0 w 167"/>
                <a:gd name="T15" fmla="*/ 0 h 264"/>
                <a:gd name="T16" fmla="*/ 0 w 167"/>
                <a:gd name="T17" fmla="*/ 0 h 264"/>
                <a:gd name="T18" fmla="*/ 0 w 167"/>
                <a:gd name="T19" fmla="*/ 0 h 264"/>
                <a:gd name="T20" fmla="*/ 0 w 167"/>
                <a:gd name="T21" fmla="*/ 0 h 264"/>
                <a:gd name="T22" fmla="*/ 0 w 167"/>
                <a:gd name="T23" fmla="*/ 0 h 264"/>
                <a:gd name="T24" fmla="*/ 0 w 167"/>
                <a:gd name="T25" fmla="*/ 0 h 264"/>
                <a:gd name="T26" fmla="*/ 0 w 167"/>
                <a:gd name="T27" fmla="*/ 0 h 264"/>
                <a:gd name="T28" fmla="*/ 0 w 167"/>
                <a:gd name="T29" fmla="*/ 0 h 264"/>
                <a:gd name="T30" fmla="*/ 0 w 167"/>
                <a:gd name="T31" fmla="*/ 0 h 264"/>
                <a:gd name="T32" fmla="*/ 0 w 167"/>
                <a:gd name="T33" fmla="*/ 0 h 264"/>
                <a:gd name="T34" fmla="*/ 0 w 167"/>
                <a:gd name="T35" fmla="*/ 0 h 264"/>
                <a:gd name="T36" fmla="*/ 0 w 167"/>
                <a:gd name="T37" fmla="*/ 0 h 264"/>
                <a:gd name="T38" fmla="*/ 0 w 167"/>
                <a:gd name="T39" fmla="*/ 0 h 264"/>
                <a:gd name="T40" fmla="*/ 0 w 167"/>
                <a:gd name="T41" fmla="*/ 0 h 264"/>
                <a:gd name="T42" fmla="*/ 0 w 167"/>
                <a:gd name="T43" fmla="*/ 0 h 264"/>
                <a:gd name="T44" fmla="*/ 0 w 167"/>
                <a:gd name="T45" fmla="*/ 0 h 264"/>
                <a:gd name="T46" fmla="*/ 0 w 167"/>
                <a:gd name="T47" fmla="*/ 0 h 264"/>
                <a:gd name="T48" fmla="*/ 0 w 167"/>
                <a:gd name="T49" fmla="*/ 0 h 264"/>
                <a:gd name="T50" fmla="*/ 0 w 167"/>
                <a:gd name="T51" fmla="*/ 0 h 264"/>
                <a:gd name="T52" fmla="*/ 0 w 167"/>
                <a:gd name="T53" fmla="*/ 0 h 264"/>
                <a:gd name="T54" fmla="*/ 0 w 167"/>
                <a:gd name="T55" fmla="*/ 0 h 264"/>
                <a:gd name="T56" fmla="*/ 0 w 167"/>
                <a:gd name="T57" fmla="*/ 0 h 264"/>
                <a:gd name="T58" fmla="*/ 0 w 167"/>
                <a:gd name="T59" fmla="*/ 0 h 264"/>
                <a:gd name="T60" fmla="*/ 0 w 167"/>
                <a:gd name="T61" fmla="*/ 0 h 264"/>
                <a:gd name="T62" fmla="*/ 0 w 167"/>
                <a:gd name="T63" fmla="*/ 0 h 264"/>
                <a:gd name="T64" fmla="*/ 0 w 167"/>
                <a:gd name="T65" fmla="*/ 0 h 264"/>
                <a:gd name="T66" fmla="*/ 0 w 167"/>
                <a:gd name="T67" fmla="*/ 0 h 264"/>
                <a:gd name="T68" fmla="*/ 0 w 167"/>
                <a:gd name="T69" fmla="*/ 0 h 264"/>
                <a:gd name="T70" fmla="*/ 0 w 167"/>
                <a:gd name="T71" fmla="*/ 0 h 264"/>
                <a:gd name="T72" fmla="*/ 0 w 167"/>
                <a:gd name="T73" fmla="*/ 0 h 264"/>
                <a:gd name="T74" fmla="*/ 0 w 167"/>
                <a:gd name="T75" fmla="*/ 0 h 264"/>
                <a:gd name="T76" fmla="*/ 0 w 167"/>
                <a:gd name="T77" fmla="*/ 0 h 264"/>
                <a:gd name="T78" fmla="*/ 0 w 167"/>
                <a:gd name="T79" fmla="*/ 0 h 264"/>
                <a:gd name="T80" fmla="*/ 0 w 167"/>
                <a:gd name="T81" fmla="*/ 0 h 264"/>
                <a:gd name="T82" fmla="*/ 0 w 167"/>
                <a:gd name="T83" fmla="*/ 0 h 264"/>
                <a:gd name="T84" fmla="*/ 0 w 167"/>
                <a:gd name="T85" fmla="*/ 0 h 264"/>
                <a:gd name="T86" fmla="*/ 0 w 167"/>
                <a:gd name="T87" fmla="*/ 0 h 264"/>
                <a:gd name="T88" fmla="*/ 0 w 167"/>
                <a:gd name="T89" fmla="*/ 0 h 264"/>
                <a:gd name="T90" fmla="*/ 0 w 167"/>
                <a:gd name="T91" fmla="*/ 0 h 264"/>
                <a:gd name="T92" fmla="*/ 0 w 167"/>
                <a:gd name="T93" fmla="*/ 0 h 264"/>
                <a:gd name="T94" fmla="*/ 0 w 167"/>
                <a:gd name="T95" fmla="*/ 0 h 264"/>
                <a:gd name="T96" fmla="*/ 0 w 167"/>
                <a:gd name="T97" fmla="*/ 0 h 264"/>
                <a:gd name="T98" fmla="*/ 0 w 167"/>
                <a:gd name="T99" fmla="*/ 0 h 264"/>
                <a:gd name="T100" fmla="*/ 0 w 167"/>
                <a:gd name="T101" fmla="*/ 0 h 264"/>
                <a:gd name="T102" fmla="*/ 0 w 167"/>
                <a:gd name="T103" fmla="*/ 0 h 264"/>
                <a:gd name="T104" fmla="*/ 0 w 167"/>
                <a:gd name="T105" fmla="*/ 0 h 264"/>
                <a:gd name="T106" fmla="*/ 0 w 167"/>
                <a:gd name="T107" fmla="*/ 0 h 264"/>
                <a:gd name="T108" fmla="*/ 0 w 167"/>
                <a:gd name="T109" fmla="*/ 0 h 264"/>
                <a:gd name="T110" fmla="*/ 0 w 167"/>
                <a:gd name="T111" fmla="*/ 0 h 2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7"/>
                <a:gd name="T169" fmla="*/ 0 h 264"/>
                <a:gd name="T170" fmla="*/ 167 w 167"/>
                <a:gd name="T171" fmla="*/ 264 h 2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7" h="264">
                  <a:moveTo>
                    <a:pt x="36" y="260"/>
                  </a:moveTo>
                  <a:lnTo>
                    <a:pt x="45" y="249"/>
                  </a:lnTo>
                  <a:lnTo>
                    <a:pt x="55" y="234"/>
                  </a:lnTo>
                  <a:lnTo>
                    <a:pt x="66" y="220"/>
                  </a:lnTo>
                  <a:lnTo>
                    <a:pt x="70" y="212"/>
                  </a:lnTo>
                  <a:lnTo>
                    <a:pt x="79" y="212"/>
                  </a:lnTo>
                  <a:lnTo>
                    <a:pt x="92" y="209"/>
                  </a:lnTo>
                  <a:lnTo>
                    <a:pt x="105" y="205"/>
                  </a:lnTo>
                  <a:lnTo>
                    <a:pt x="121" y="200"/>
                  </a:lnTo>
                  <a:lnTo>
                    <a:pt x="134" y="195"/>
                  </a:lnTo>
                  <a:lnTo>
                    <a:pt x="146" y="189"/>
                  </a:lnTo>
                  <a:lnTo>
                    <a:pt x="155" y="184"/>
                  </a:lnTo>
                  <a:lnTo>
                    <a:pt x="159" y="180"/>
                  </a:lnTo>
                  <a:lnTo>
                    <a:pt x="162" y="174"/>
                  </a:lnTo>
                  <a:lnTo>
                    <a:pt x="163" y="172"/>
                  </a:lnTo>
                  <a:lnTo>
                    <a:pt x="161" y="172"/>
                  </a:lnTo>
                  <a:lnTo>
                    <a:pt x="155" y="174"/>
                  </a:lnTo>
                  <a:lnTo>
                    <a:pt x="150" y="177"/>
                  </a:lnTo>
                  <a:lnTo>
                    <a:pt x="141" y="180"/>
                  </a:lnTo>
                  <a:lnTo>
                    <a:pt x="130" y="184"/>
                  </a:lnTo>
                  <a:lnTo>
                    <a:pt x="119" y="189"/>
                  </a:lnTo>
                  <a:lnTo>
                    <a:pt x="105" y="194"/>
                  </a:lnTo>
                  <a:lnTo>
                    <a:pt x="94" y="198"/>
                  </a:lnTo>
                  <a:lnTo>
                    <a:pt x="84" y="200"/>
                  </a:lnTo>
                  <a:lnTo>
                    <a:pt x="76" y="202"/>
                  </a:lnTo>
                  <a:lnTo>
                    <a:pt x="82" y="189"/>
                  </a:lnTo>
                  <a:lnTo>
                    <a:pt x="88" y="172"/>
                  </a:lnTo>
                  <a:lnTo>
                    <a:pt x="95" y="154"/>
                  </a:lnTo>
                  <a:lnTo>
                    <a:pt x="97" y="144"/>
                  </a:lnTo>
                  <a:lnTo>
                    <a:pt x="105" y="138"/>
                  </a:lnTo>
                  <a:lnTo>
                    <a:pt x="115" y="130"/>
                  </a:lnTo>
                  <a:lnTo>
                    <a:pt x="125" y="123"/>
                  </a:lnTo>
                  <a:lnTo>
                    <a:pt x="136" y="113"/>
                  </a:lnTo>
                  <a:lnTo>
                    <a:pt x="146" y="104"/>
                  </a:lnTo>
                  <a:lnTo>
                    <a:pt x="155" y="97"/>
                  </a:lnTo>
                  <a:lnTo>
                    <a:pt x="162" y="91"/>
                  </a:lnTo>
                  <a:lnTo>
                    <a:pt x="166" y="86"/>
                  </a:lnTo>
                  <a:lnTo>
                    <a:pt x="167" y="81"/>
                  </a:lnTo>
                  <a:lnTo>
                    <a:pt x="167" y="77"/>
                  </a:lnTo>
                  <a:lnTo>
                    <a:pt x="165" y="77"/>
                  </a:lnTo>
                  <a:lnTo>
                    <a:pt x="159" y="82"/>
                  </a:lnTo>
                  <a:lnTo>
                    <a:pt x="154" y="86"/>
                  </a:lnTo>
                  <a:lnTo>
                    <a:pt x="147" y="92"/>
                  </a:lnTo>
                  <a:lnTo>
                    <a:pt x="140" y="98"/>
                  </a:lnTo>
                  <a:lnTo>
                    <a:pt x="130" y="104"/>
                  </a:lnTo>
                  <a:lnTo>
                    <a:pt x="121" y="111"/>
                  </a:lnTo>
                  <a:lnTo>
                    <a:pt x="112" y="117"/>
                  </a:lnTo>
                  <a:lnTo>
                    <a:pt x="104" y="122"/>
                  </a:lnTo>
                  <a:lnTo>
                    <a:pt x="99" y="124"/>
                  </a:lnTo>
                  <a:lnTo>
                    <a:pt x="100" y="102"/>
                  </a:lnTo>
                  <a:lnTo>
                    <a:pt x="101" y="66"/>
                  </a:lnTo>
                  <a:lnTo>
                    <a:pt x="103" y="29"/>
                  </a:lnTo>
                  <a:lnTo>
                    <a:pt x="101" y="8"/>
                  </a:lnTo>
                  <a:lnTo>
                    <a:pt x="100" y="1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11"/>
                  </a:lnTo>
                  <a:lnTo>
                    <a:pt x="94" y="34"/>
                  </a:lnTo>
                  <a:lnTo>
                    <a:pt x="91" y="73"/>
                  </a:lnTo>
                  <a:lnTo>
                    <a:pt x="87" y="112"/>
                  </a:lnTo>
                  <a:lnTo>
                    <a:pt x="82" y="135"/>
                  </a:lnTo>
                  <a:lnTo>
                    <a:pt x="79" y="138"/>
                  </a:lnTo>
                  <a:lnTo>
                    <a:pt x="76" y="137"/>
                  </a:lnTo>
                  <a:lnTo>
                    <a:pt x="75" y="133"/>
                  </a:lnTo>
                  <a:lnTo>
                    <a:pt x="74" y="127"/>
                  </a:lnTo>
                  <a:lnTo>
                    <a:pt x="72" y="120"/>
                  </a:lnTo>
                  <a:lnTo>
                    <a:pt x="67" y="112"/>
                  </a:lnTo>
                  <a:lnTo>
                    <a:pt x="62" y="102"/>
                  </a:lnTo>
                  <a:lnTo>
                    <a:pt x="54" y="91"/>
                  </a:lnTo>
                  <a:lnTo>
                    <a:pt x="46" y="79"/>
                  </a:lnTo>
                  <a:lnTo>
                    <a:pt x="38" y="69"/>
                  </a:lnTo>
                  <a:lnTo>
                    <a:pt x="30" y="63"/>
                  </a:lnTo>
                  <a:lnTo>
                    <a:pt x="25" y="59"/>
                  </a:lnTo>
                  <a:lnTo>
                    <a:pt x="20" y="59"/>
                  </a:lnTo>
                  <a:lnTo>
                    <a:pt x="21" y="63"/>
                  </a:lnTo>
                  <a:lnTo>
                    <a:pt x="26" y="69"/>
                  </a:lnTo>
                  <a:lnTo>
                    <a:pt x="33" y="79"/>
                  </a:lnTo>
                  <a:lnTo>
                    <a:pt x="42" y="93"/>
                  </a:lnTo>
                  <a:lnTo>
                    <a:pt x="53" y="112"/>
                  </a:lnTo>
                  <a:lnTo>
                    <a:pt x="63" y="129"/>
                  </a:lnTo>
                  <a:lnTo>
                    <a:pt x="68" y="143"/>
                  </a:lnTo>
                  <a:lnTo>
                    <a:pt x="68" y="155"/>
                  </a:lnTo>
                  <a:lnTo>
                    <a:pt x="66" y="172"/>
                  </a:lnTo>
                  <a:lnTo>
                    <a:pt x="62" y="187"/>
                  </a:lnTo>
                  <a:lnTo>
                    <a:pt x="58" y="195"/>
                  </a:lnTo>
                  <a:lnTo>
                    <a:pt x="55" y="198"/>
                  </a:lnTo>
                  <a:lnTo>
                    <a:pt x="53" y="198"/>
                  </a:lnTo>
                  <a:lnTo>
                    <a:pt x="50" y="194"/>
                  </a:lnTo>
                  <a:lnTo>
                    <a:pt x="45" y="188"/>
                  </a:lnTo>
                  <a:lnTo>
                    <a:pt x="41" y="183"/>
                  </a:lnTo>
                  <a:lnTo>
                    <a:pt x="36" y="178"/>
                  </a:lnTo>
                  <a:lnTo>
                    <a:pt x="29" y="170"/>
                  </a:lnTo>
                  <a:lnTo>
                    <a:pt x="22" y="163"/>
                  </a:lnTo>
                  <a:lnTo>
                    <a:pt x="16" y="157"/>
                  </a:lnTo>
                  <a:lnTo>
                    <a:pt x="9" y="150"/>
                  </a:lnTo>
                  <a:lnTo>
                    <a:pt x="4" y="145"/>
                  </a:lnTo>
                  <a:lnTo>
                    <a:pt x="1" y="142"/>
                  </a:lnTo>
                  <a:lnTo>
                    <a:pt x="0" y="140"/>
                  </a:lnTo>
                  <a:lnTo>
                    <a:pt x="3" y="147"/>
                  </a:lnTo>
                  <a:lnTo>
                    <a:pt x="9" y="157"/>
                  </a:lnTo>
                  <a:lnTo>
                    <a:pt x="16" y="167"/>
                  </a:lnTo>
                  <a:lnTo>
                    <a:pt x="22" y="177"/>
                  </a:lnTo>
                  <a:lnTo>
                    <a:pt x="30" y="187"/>
                  </a:lnTo>
                  <a:lnTo>
                    <a:pt x="37" y="197"/>
                  </a:lnTo>
                  <a:lnTo>
                    <a:pt x="40" y="203"/>
                  </a:lnTo>
                  <a:lnTo>
                    <a:pt x="41" y="210"/>
                  </a:lnTo>
                  <a:lnTo>
                    <a:pt x="41" y="223"/>
                  </a:lnTo>
                  <a:lnTo>
                    <a:pt x="38" y="238"/>
                  </a:lnTo>
                  <a:lnTo>
                    <a:pt x="32" y="250"/>
                  </a:lnTo>
                  <a:lnTo>
                    <a:pt x="26" y="259"/>
                  </a:lnTo>
                  <a:lnTo>
                    <a:pt x="26" y="264"/>
                  </a:lnTo>
                  <a:lnTo>
                    <a:pt x="30" y="264"/>
                  </a:lnTo>
                  <a:lnTo>
                    <a:pt x="36" y="26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9" name="Freeform 332"/>
            <p:cNvSpPr>
              <a:spLocks/>
            </p:cNvSpPr>
            <p:nvPr/>
          </p:nvSpPr>
          <p:spPr bwMode="auto">
            <a:xfrm>
              <a:off x="3211" y="2640"/>
              <a:ext cx="110" cy="82"/>
            </a:xfrm>
            <a:custGeom>
              <a:avLst/>
              <a:gdLst>
                <a:gd name="T0" fmla="*/ 0 w 318"/>
                <a:gd name="T1" fmla="*/ 0 h 246"/>
                <a:gd name="T2" fmla="*/ 0 w 318"/>
                <a:gd name="T3" fmla="*/ 0 h 246"/>
                <a:gd name="T4" fmla="*/ 0 w 318"/>
                <a:gd name="T5" fmla="*/ 0 h 246"/>
                <a:gd name="T6" fmla="*/ 0 w 318"/>
                <a:gd name="T7" fmla="*/ 0 h 246"/>
                <a:gd name="T8" fmla="*/ 0 w 318"/>
                <a:gd name="T9" fmla="*/ 0 h 246"/>
                <a:gd name="T10" fmla="*/ 0 w 318"/>
                <a:gd name="T11" fmla="*/ 0 h 246"/>
                <a:gd name="T12" fmla="*/ 0 w 318"/>
                <a:gd name="T13" fmla="*/ 0 h 246"/>
                <a:gd name="T14" fmla="*/ 0 w 318"/>
                <a:gd name="T15" fmla="*/ 0 h 246"/>
                <a:gd name="T16" fmla="*/ 0 w 318"/>
                <a:gd name="T17" fmla="*/ 0 h 246"/>
                <a:gd name="T18" fmla="*/ 0 w 318"/>
                <a:gd name="T19" fmla="*/ 0 h 246"/>
                <a:gd name="T20" fmla="*/ 0 w 318"/>
                <a:gd name="T21" fmla="*/ 0 h 246"/>
                <a:gd name="T22" fmla="*/ 0 w 318"/>
                <a:gd name="T23" fmla="*/ 0 h 246"/>
                <a:gd name="T24" fmla="*/ 0 w 318"/>
                <a:gd name="T25" fmla="*/ 0 h 246"/>
                <a:gd name="T26" fmla="*/ 0 w 318"/>
                <a:gd name="T27" fmla="*/ 0 h 246"/>
                <a:gd name="T28" fmla="*/ 0 w 318"/>
                <a:gd name="T29" fmla="*/ 0 h 246"/>
                <a:gd name="T30" fmla="*/ 0 w 318"/>
                <a:gd name="T31" fmla="*/ 0 h 246"/>
                <a:gd name="T32" fmla="*/ 0 w 318"/>
                <a:gd name="T33" fmla="*/ 0 h 246"/>
                <a:gd name="T34" fmla="*/ 0 w 318"/>
                <a:gd name="T35" fmla="*/ 0 h 246"/>
                <a:gd name="T36" fmla="*/ 0 w 318"/>
                <a:gd name="T37" fmla="*/ 0 h 246"/>
                <a:gd name="T38" fmla="*/ 0 w 318"/>
                <a:gd name="T39" fmla="*/ 0 h 246"/>
                <a:gd name="T40" fmla="*/ 0 w 318"/>
                <a:gd name="T41" fmla="*/ 0 h 246"/>
                <a:gd name="T42" fmla="*/ 0 w 318"/>
                <a:gd name="T43" fmla="*/ 0 h 246"/>
                <a:gd name="T44" fmla="*/ 0 w 318"/>
                <a:gd name="T45" fmla="*/ 0 h 246"/>
                <a:gd name="T46" fmla="*/ 0 w 318"/>
                <a:gd name="T47" fmla="*/ 0 h 246"/>
                <a:gd name="T48" fmla="*/ 0 w 318"/>
                <a:gd name="T49" fmla="*/ 0 h 246"/>
                <a:gd name="T50" fmla="*/ 0 w 318"/>
                <a:gd name="T51" fmla="*/ 0 h 246"/>
                <a:gd name="T52" fmla="*/ 0 w 318"/>
                <a:gd name="T53" fmla="*/ 0 h 246"/>
                <a:gd name="T54" fmla="*/ 0 w 318"/>
                <a:gd name="T55" fmla="*/ 0 h 246"/>
                <a:gd name="T56" fmla="*/ 0 w 318"/>
                <a:gd name="T57" fmla="*/ 0 h 246"/>
                <a:gd name="T58" fmla="*/ 0 w 318"/>
                <a:gd name="T59" fmla="*/ 0 h 246"/>
                <a:gd name="T60" fmla="*/ 0 w 318"/>
                <a:gd name="T61" fmla="*/ 0 h 246"/>
                <a:gd name="T62" fmla="*/ 0 w 318"/>
                <a:gd name="T63" fmla="*/ 0 h 246"/>
                <a:gd name="T64" fmla="*/ 0 w 318"/>
                <a:gd name="T65" fmla="*/ 0 h 246"/>
                <a:gd name="T66" fmla="*/ 0 w 318"/>
                <a:gd name="T67" fmla="*/ 0 h 246"/>
                <a:gd name="T68" fmla="*/ 0 w 318"/>
                <a:gd name="T69" fmla="*/ 0 h 246"/>
                <a:gd name="T70" fmla="*/ 0 w 318"/>
                <a:gd name="T71" fmla="*/ 0 h 246"/>
                <a:gd name="T72" fmla="*/ 0 w 318"/>
                <a:gd name="T73" fmla="*/ 0 h 246"/>
                <a:gd name="T74" fmla="*/ 0 w 318"/>
                <a:gd name="T75" fmla="*/ 0 h 246"/>
                <a:gd name="T76" fmla="*/ 0 w 318"/>
                <a:gd name="T77" fmla="*/ 0 h 246"/>
                <a:gd name="T78" fmla="*/ 0 w 318"/>
                <a:gd name="T79" fmla="*/ 0 h 246"/>
                <a:gd name="T80" fmla="*/ 0 w 318"/>
                <a:gd name="T81" fmla="*/ 0 h 246"/>
                <a:gd name="T82" fmla="*/ 0 w 318"/>
                <a:gd name="T83" fmla="*/ 0 h 246"/>
                <a:gd name="T84" fmla="*/ 0 w 318"/>
                <a:gd name="T85" fmla="*/ 0 h 2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46"/>
                <a:gd name="T131" fmla="*/ 318 w 318"/>
                <a:gd name="T132" fmla="*/ 246 h 2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46">
                  <a:moveTo>
                    <a:pt x="318" y="246"/>
                  </a:moveTo>
                  <a:lnTo>
                    <a:pt x="312" y="239"/>
                  </a:lnTo>
                  <a:lnTo>
                    <a:pt x="304" y="229"/>
                  </a:lnTo>
                  <a:lnTo>
                    <a:pt x="296" y="222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4" y="212"/>
                  </a:lnTo>
                  <a:lnTo>
                    <a:pt x="277" y="209"/>
                  </a:lnTo>
                  <a:lnTo>
                    <a:pt x="271" y="206"/>
                  </a:lnTo>
                  <a:lnTo>
                    <a:pt x="264" y="202"/>
                  </a:lnTo>
                  <a:lnTo>
                    <a:pt x="258" y="198"/>
                  </a:lnTo>
                  <a:lnTo>
                    <a:pt x="252" y="194"/>
                  </a:lnTo>
                  <a:lnTo>
                    <a:pt x="250" y="191"/>
                  </a:lnTo>
                  <a:lnTo>
                    <a:pt x="252" y="168"/>
                  </a:lnTo>
                  <a:lnTo>
                    <a:pt x="256" y="142"/>
                  </a:lnTo>
                  <a:lnTo>
                    <a:pt x="258" y="118"/>
                  </a:lnTo>
                  <a:lnTo>
                    <a:pt x="256" y="101"/>
                  </a:lnTo>
                  <a:lnTo>
                    <a:pt x="254" y="93"/>
                  </a:lnTo>
                  <a:lnTo>
                    <a:pt x="252" y="93"/>
                  </a:lnTo>
                  <a:lnTo>
                    <a:pt x="251" y="100"/>
                  </a:lnTo>
                  <a:lnTo>
                    <a:pt x="252" y="108"/>
                  </a:lnTo>
                  <a:lnTo>
                    <a:pt x="250" y="125"/>
                  </a:lnTo>
                  <a:lnTo>
                    <a:pt x="244" y="150"/>
                  </a:lnTo>
                  <a:lnTo>
                    <a:pt x="238" y="173"/>
                  </a:lnTo>
                  <a:lnTo>
                    <a:pt x="234" y="188"/>
                  </a:lnTo>
                  <a:lnTo>
                    <a:pt x="229" y="184"/>
                  </a:lnTo>
                  <a:lnTo>
                    <a:pt x="222" y="177"/>
                  </a:lnTo>
                  <a:lnTo>
                    <a:pt x="214" y="168"/>
                  </a:lnTo>
                  <a:lnTo>
                    <a:pt x="206" y="159"/>
                  </a:lnTo>
                  <a:lnTo>
                    <a:pt x="197" y="151"/>
                  </a:lnTo>
                  <a:lnTo>
                    <a:pt x="189" y="142"/>
                  </a:lnTo>
                  <a:lnTo>
                    <a:pt x="183" y="137"/>
                  </a:lnTo>
                  <a:lnTo>
                    <a:pt x="179" y="133"/>
                  </a:lnTo>
                  <a:lnTo>
                    <a:pt x="180" y="105"/>
                  </a:lnTo>
                  <a:lnTo>
                    <a:pt x="177" y="66"/>
                  </a:lnTo>
                  <a:lnTo>
                    <a:pt x="172" y="29"/>
                  </a:lnTo>
                  <a:lnTo>
                    <a:pt x="164" y="5"/>
                  </a:lnTo>
                  <a:lnTo>
                    <a:pt x="159" y="0"/>
                  </a:lnTo>
                  <a:lnTo>
                    <a:pt x="159" y="2"/>
                  </a:lnTo>
                  <a:lnTo>
                    <a:pt x="159" y="12"/>
                  </a:lnTo>
                  <a:lnTo>
                    <a:pt x="162" y="24"/>
                  </a:lnTo>
                  <a:lnTo>
                    <a:pt x="164" y="42"/>
                  </a:lnTo>
                  <a:lnTo>
                    <a:pt x="167" y="72"/>
                  </a:lnTo>
                  <a:lnTo>
                    <a:pt x="167" y="102"/>
                  </a:lnTo>
                  <a:lnTo>
                    <a:pt x="164" y="122"/>
                  </a:lnTo>
                  <a:lnTo>
                    <a:pt x="151" y="112"/>
                  </a:lnTo>
                  <a:lnTo>
                    <a:pt x="131" y="100"/>
                  </a:lnTo>
                  <a:lnTo>
                    <a:pt x="108" y="85"/>
                  </a:lnTo>
                  <a:lnTo>
                    <a:pt x="84" y="67"/>
                  </a:lnTo>
                  <a:lnTo>
                    <a:pt x="60" y="52"/>
                  </a:lnTo>
                  <a:lnTo>
                    <a:pt x="40" y="37"/>
                  </a:lnTo>
                  <a:lnTo>
                    <a:pt x="25" y="27"/>
                  </a:lnTo>
                  <a:lnTo>
                    <a:pt x="18" y="21"/>
                  </a:lnTo>
                  <a:lnTo>
                    <a:pt x="14" y="17"/>
                  </a:lnTo>
                  <a:lnTo>
                    <a:pt x="13" y="19"/>
                  </a:lnTo>
                  <a:lnTo>
                    <a:pt x="15" y="25"/>
                  </a:lnTo>
                  <a:lnTo>
                    <a:pt x="23" y="34"/>
                  </a:lnTo>
                  <a:lnTo>
                    <a:pt x="32" y="42"/>
                  </a:lnTo>
                  <a:lnTo>
                    <a:pt x="47" y="53"/>
                  </a:lnTo>
                  <a:lnTo>
                    <a:pt x="67" y="68"/>
                  </a:lnTo>
                  <a:lnTo>
                    <a:pt x="88" y="85"/>
                  </a:lnTo>
                  <a:lnTo>
                    <a:pt x="110" y="101"/>
                  </a:lnTo>
                  <a:lnTo>
                    <a:pt x="129" y="115"/>
                  </a:lnTo>
                  <a:lnTo>
                    <a:pt x="144" y="126"/>
                  </a:lnTo>
                  <a:lnTo>
                    <a:pt x="155" y="132"/>
                  </a:lnTo>
                  <a:lnTo>
                    <a:pt x="163" y="136"/>
                  </a:lnTo>
                  <a:lnTo>
                    <a:pt x="160" y="137"/>
                  </a:lnTo>
                  <a:lnTo>
                    <a:pt x="152" y="137"/>
                  </a:lnTo>
                  <a:lnTo>
                    <a:pt x="139" y="138"/>
                  </a:lnTo>
                  <a:lnTo>
                    <a:pt x="127" y="141"/>
                  </a:lnTo>
                  <a:lnTo>
                    <a:pt x="111" y="142"/>
                  </a:lnTo>
                  <a:lnTo>
                    <a:pt x="93" y="143"/>
                  </a:lnTo>
                  <a:lnTo>
                    <a:pt x="72" y="142"/>
                  </a:lnTo>
                  <a:lnTo>
                    <a:pt x="52" y="141"/>
                  </a:lnTo>
                  <a:lnTo>
                    <a:pt x="35" y="138"/>
                  </a:lnTo>
                  <a:lnTo>
                    <a:pt x="19" y="135"/>
                  </a:lnTo>
                  <a:lnTo>
                    <a:pt x="9" y="13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5" y="133"/>
                  </a:lnTo>
                  <a:lnTo>
                    <a:pt x="13" y="141"/>
                  </a:lnTo>
                  <a:lnTo>
                    <a:pt x="22" y="143"/>
                  </a:lnTo>
                  <a:lnTo>
                    <a:pt x="39" y="146"/>
                  </a:lnTo>
                  <a:lnTo>
                    <a:pt x="60" y="148"/>
                  </a:lnTo>
                  <a:lnTo>
                    <a:pt x="84" y="151"/>
                  </a:lnTo>
                  <a:lnTo>
                    <a:pt x="108" y="152"/>
                  </a:lnTo>
                  <a:lnTo>
                    <a:pt x="129" y="153"/>
                  </a:lnTo>
                  <a:lnTo>
                    <a:pt x="146" y="154"/>
                  </a:lnTo>
                  <a:lnTo>
                    <a:pt x="155" y="154"/>
                  </a:lnTo>
                  <a:lnTo>
                    <a:pt x="162" y="156"/>
                  </a:lnTo>
                  <a:lnTo>
                    <a:pt x="169" y="161"/>
                  </a:lnTo>
                  <a:lnTo>
                    <a:pt x="177" y="168"/>
                  </a:lnTo>
                  <a:lnTo>
                    <a:pt x="187" y="176"/>
                  </a:lnTo>
                  <a:lnTo>
                    <a:pt x="196" y="184"/>
                  </a:lnTo>
                  <a:lnTo>
                    <a:pt x="204" y="192"/>
                  </a:lnTo>
                  <a:lnTo>
                    <a:pt x="209" y="197"/>
                  </a:lnTo>
                  <a:lnTo>
                    <a:pt x="213" y="201"/>
                  </a:lnTo>
                  <a:lnTo>
                    <a:pt x="202" y="204"/>
                  </a:lnTo>
                  <a:lnTo>
                    <a:pt x="189" y="209"/>
                  </a:lnTo>
                  <a:lnTo>
                    <a:pt x="175" y="216"/>
                  </a:lnTo>
                  <a:lnTo>
                    <a:pt x="160" y="222"/>
                  </a:lnTo>
                  <a:lnTo>
                    <a:pt x="146" y="228"/>
                  </a:lnTo>
                  <a:lnTo>
                    <a:pt x="133" y="232"/>
                  </a:lnTo>
                  <a:lnTo>
                    <a:pt x="122" y="236"/>
                  </a:lnTo>
                  <a:lnTo>
                    <a:pt x="113" y="237"/>
                  </a:lnTo>
                  <a:lnTo>
                    <a:pt x="105" y="238"/>
                  </a:lnTo>
                  <a:lnTo>
                    <a:pt x="106" y="241"/>
                  </a:lnTo>
                  <a:lnTo>
                    <a:pt x="114" y="243"/>
                  </a:lnTo>
                  <a:lnTo>
                    <a:pt x="129" y="242"/>
                  </a:lnTo>
                  <a:lnTo>
                    <a:pt x="138" y="239"/>
                  </a:lnTo>
                  <a:lnTo>
                    <a:pt x="151" y="237"/>
                  </a:lnTo>
                  <a:lnTo>
                    <a:pt x="165" y="232"/>
                  </a:lnTo>
                  <a:lnTo>
                    <a:pt x="181" y="227"/>
                  </a:lnTo>
                  <a:lnTo>
                    <a:pt x="196" y="223"/>
                  </a:lnTo>
                  <a:lnTo>
                    <a:pt x="209" y="218"/>
                  </a:lnTo>
                  <a:lnTo>
                    <a:pt x="219" y="214"/>
                  </a:lnTo>
                  <a:lnTo>
                    <a:pt x="226" y="212"/>
                  </a:lnTo>
                  <a:lnTo>
                    <a:pt x="234" y="209"/>
                  </a:lnTo>
                  <a:lnTo>
                    <a:pt x="242" y="209"/>
                  </a:lnTo>
                  <a:lnTo>
                    <a:pt x="250" y="213"/>
                  </a:lnTo>
                  <a:lnTo>
                    <a:pt x="260" y="219"/>
                  </a:lnTo>
                  <a:lnTo>
                    <a:pt x="267" y="223"/>
                  </a:lnTo>
                  <a:lnTo>
                    <a:pt x="275" y="228"/>
                  </a:lnTo>
                  <a:lnTo>
                    <a:pt x="284" y="232"/>
                  </a:lnTo>
                  <a:lnTo>
                    <a:pt x="293" y="237"/>
                  </a:lnTo>
                  <a:lnTo>
                    <a:pt x="301" y="241"/>
                  </a:lnTo>
                  <a:lnTo>
                    <a:pt x="309" y="243"/>
                  </a:lnTo>
                  <a:lnTo>
                    <a:pt x="314" y="246"/>
                  </a:lnTo>
                  <a:lnTo>
                    <a:pt x="318" y="24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1" name="WordArt 334"/>
          <p:cNvSpPr>
            <a:spLocks noChangeArrowheads="1" noChangeShapeType="1" noTextEdit="1"/>
          </p:cNvSpPr>
          <p:nvPr/>
        </p:nvSpPr>
        <p:spPr bwMode="auto">
          <a:xfrm>
            <a:off x="838200" y="1295400"/>
            <a:ext cx="7543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19050" cap="sq">
                  <a:solidFill>
                    <a:srgbClr val="22F075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/>
              </a:rPr>
              <a:t>tr©n träng c¶m ¬n</a:t>
            </a:r>
          </a:p>
          <a:p>
            <a:pPr algn="ctr"/>
            <a:r>
              <a:rPr lang="pt-BR" sz="3600" i="1" kern="10">
                <a:ln w="19050" cap="sq">
                  <a:solidFill>
                    <a:srgbClr val="22F075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/>
              </a:rPr>
              <a:t>quý thÇy c« gi¸o vµ c¸c em häc sinh</a:t>
            </a:r>
            <a:endParaRPr lang="en-US" sz="3600" i="1" kern="10">
              <a:ln w="19050" cap="sq">
                <a:solidFill>
                  <a:srgbClr val="22F075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BahamasBH"/>
            </a:endParaRPr>
          </a:p>
        </p:txBody>
      </p:sp>
      <p:sp>
        <p:nvSpPr>
          <p:cNvPr id="60422" name="WordArt 335"/>
          <p:cNvSpPr>
            <a:spLocks noChangeArrowheads="1" noChangeShapeType="1" noTextEdit="1"/>
          </p:cNvSpPr>
          <p:nvPr/>
        </p:nvSpPr>
        <p:spPr bwMode="auto">
          <a:xfrm>
            <a:off x="1447800" y="4267200"/>
            <a:ext cx="579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/>
              </a:rPr>
              <a:t>xin chµo vµ hÑn gÆp l¹i 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1355725" y="3157538"/>
            <a:ext cx="36004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CC"/>
                </a:solidFill>
              </a:rPr>
              <a:t>D</a:t>
            </a:r>
            <a:r>
              <a:rPr lang="vi-VN" sz="4800" b="1">
                <a:solidFill>
                  <a:srgbClr val="0000CC"/>
                </a:solidFill>
              </a:rPr>
              <a:t>ấu</a:t>
            </a:r>
            <a:r>
              <a:rPr lang="en-US" sz="4800" b="1">
                <a:solidFill>
                  <a:srgbClr val="0000CC"/>
                </a:solidFill>
              </a:rPr>
              <a:t> c</a:t>
            </a:r>
            <a:r>
              <a:rPr lang="vi-VN" sz="4800" b="1">
                <a:solidFill>
                  <a:srgbClr val="0000CC"/>
                </a:solidFill>
              </a:rPr>
              <a:t>ộng :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5467350" y="3527425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5962650" y="3078163"/>
            <a:ext cx="4763" cy="9826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3"/>
          <p:cNvSpPr>
            <a:spLocks noChangeArrowheads="1"/>
          </p:cNvSpPr>
          <p:nvPr/>
        </p:nvSpPr>
        <p:spPr bwMode="auto">
          <a:xfrm>
            <a:off x="1257300" y="1524000"/>
            <a:ext cx="6934200" cy="3276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44035" name="Line 5"/>
          <p:cNvSpPr>
            <a:spLocks noChangeShapeType="1"/>
          </p:cNvSpPr>
          <p:nvPr/>
        </p:nvSpPr>
        <p:spPr bwMode="auto">
          <a:xfrm>
            <a:off x="4725988" y="1524000"/>
            <a:ext cx="0" cy="3276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2514600" y="4953000"/>
            <a:ext cx="549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.VnTime" pitchFamily="34" charset="0"/>
              </a:rPr>
              <a:t>2  +  1  =  3  </a:t>
            </a:r>
          </a:p>
        </p:txBody>
      </p:sp>
      <p:pic>
        <p:nvPicPr>
          <p:cNvPr id="101385" name="Picture 9" descr="mercedesgl5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438400"/>
            <a:ext cx="2133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438400" y="5526088"/>
            <a:ext cx="549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.VnTime" pitchFamily="34" charset="0"/>
              </a:rPr>
              <a:t>Hai céng mét b»ng ba</a:t>
            </a:r>
          </a:p>
        </p:txBody>
      </p:sp>
      <p:pic>
        <p:nvPicPr>
          <p:cNvPr id="4403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90675"/>
            <a:ext cx="263683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122613"/>
            <a:ext cx="263683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195513" y="5222875"/>
            <a:ext cx="5492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>
              <a:buFontTx/>
              <a:buAutoNum type="arabicPlain"/>
            </a:pPr>
            <a:r>
              <a:rPr lang="en-US" sz="3600" b="1">
                <a:solidFill>
                  <a:schemeClr val="accent2"/>
                </a:solidFill>
                <a:latin typeface=".VnTime" pitchFamily="34" charset="0"/>
              </a:rPr>
              <a:t>+    2    =    3</a:t>
            </a:r>
          </a:p>
          <a:p>
            <a:pPr marL="742950" indent="-742950" algn="ctr"/>
            <a:r>
              <a:rPr lang="en-US" sz="3600" b="1">
                <a:solidFill>
                  <a:schemeClr val="accent2"/>
                </a:solidFill>
                <a:latin typeface=".VnTime" pitchFamily="34" charset="0"/>
              </a:rPr>
              <a:t>Mét céng hai b»ng ba</a:t>
            </a:r>
          </a:p>
        </p:txBody>
      </p:sp>
      <p:grpSp>
        <p:nvGrpSpPr>
          <p:cNvPr id="46083" name="Group 13"/>
          <p:cNvGrpSpPr>
            <a:grpSpLocks/>
          </p:cNvGrpSpPr>
          <p:nvPr/>
        </p:nvGrpSpPr>
        <p:grpSpPr bwMode="auto">
          <a:xfrm>
            <a:off x="1314450" y="2057400"/>
            <a:ext cx="6819900" cy="3048000"/>
            <a:chOff x="792" y="1232"/>
            <a:chExt cx="4296" cy="1920"/>
          </a:xfrm>
        </p:grpSpPr>
        <p:sp>
          <p:nvSpPr>
            <p:cNvPr id="48134" name="AutoShape 2"/>
            <p:cNvSpPr>
              <a:spLocks noChangeArrowheads="1"/>
            </p:cNvSpPr>
            <p:nvPr/>
          </p:nvSpPr>
          <p:spPr bwMode="auto">
            <a:xfrm>
              <a:off x="792" y="1232"/>
              <a:ext cx="4296" cy="192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8135" name="Line 3"/>
            <p:cNvSpPr>
              <a:spLocks noChangeShapeType="1"/>
            </p:cNvSpPr>
            <p:nvPr/>
          </p:nvSpPr>
          <p:spPr bwMode="auto">
            <a:xfrm flipH="1">
              <a:off x="2604" y="1232"/>
              <a:ext cx="576" cy="1920"/>
            </a:xfrm>
            <a:prstGeom prst="line">
              <a:avLst/>
            </a:prstGeom>
            <a:ln>
              <a:prstDash val="dash"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4608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2463800"/>
            <a:ext cx="204311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7363" y="2182813"/>
            <a:ext cx="182403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7363" y="3581400"/>
            <a:ext cx="17875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9"/>
          <p:cNvGrpSpPr>
            <a:grpSpLocks/>
          </p:cNvGrpSpPr>
          <p:nvPr/>
        </p:nvGrpSpPr>
        <p:grpSpPr bwMode="auto">
          <a:xfrm>
            <a:off x="2549525" y="4056063"/>
            <a:ext cx="4064000" cy="2473325"/>
            <a:chOff x="765" y="960"/>
            <a:chExt cx="4395" cy="3284"/>
          </a:xfrm>
        </p:grpSpPr>
        <p:sp>
          <p:nvSpPr>
            <p:cNvPr id="49168" name="AutoShape 2"/>
            <p:cNvSpPr>
              <a:spLocks noChangeArrowheads="1"/>
            </p:cNvSpPr>
            <p:nvPr/>
          </p:nvSpPr>
          <p:spPr bwMode="auto">
            <a:xfrm>
              <a:off x="792" y="960"/>
              <a:ext cx="4368" cy="206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9169" name="Line 3"/>
            <p:cNvSpPr>
              <a:spLocks noChangeShapeType="1"/>
            </p:cNvSpPr>
            <p:nvPr/>
          </p:nvSpPr>
          <p:spPr bwMode="auto">
            <a:xfrm>
              <a:off x="2976" y="960"/>
              <a:ext cx="0" cy="206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0" name="Text Box 5"/>
            <p:cNvSpPr txBox="1">
              <a:spLocks noChangeArrowheads="1"/>
            </p:cNvSpPr>
            <p:nvPr/>
          </p:nvSpPr>
          <p:spPr bwMode="auto">
            <a:xfrm>
              <a:off x="765" y="2977"/>
              <a:ext cx="4287" cy="126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 smtClean="0">
                  <a:solidFill>
                    <a:schemeClr val="accent2"/>
                  </a:solidFill>
                  <a:latin typeface=".VnTime" pitchFamily="34" charset="0"/>
                </a:rPr>
                <a:t>1 + 2 = 3</a:t>
              </a:r>
            </a:p>
            <a:p>
              <a:pPr algn="ctr">
                <a:defRPr/>
              </a:pPr>
              <a:r>
                <a:rPr lang="en-US" sz="2800" b="1" smtClean="0">
                  <a:solidFill>
                    <a:schemeClr val="accent2"/>
                  </a:solidFill>
                  <a:latin typeface=".VnTime" pitchFamily="34" charset="0"/>
                </a:rPr>
                <a:t>mét céng hai b»ng ba</a:t>
              </a:r>
            </a:p>
          </p:txBody>
        </p:sp>
      </p:grpSp>
      <p:grpSp>
        <p:nvGrpSpPr>
          <p:cNvPr id="46083" name="Group 16"/>
          <p:cNvGrpSpPr>
            <a:grpSpLocks/>
          </p:cNvGrpSpPr>
          <p:nvPr/>
        </p:nvGrpSpPr>
        <p:grpSpPr bwMode="auto">
          <a:xfrm>
            <a:off x="4648200" y="1255713"/>
            <a:ext cx="3962400" cy="2517775"/>
            <a:chOff x="617" y="960"/>
            <a:chExt cx="4543" cy="3245"/>
          </a:xfrm>
        </p:grpSpPr>
        <p:sp>
          <p:nvSpPr>
            <p:cNvPr id="49162" name="AutoShape 10"/>
            <p:cNvSpPr>
              <a:spLocks noChangeArrowheads="1"/>
            </p:cNvSpPr>
            <p:nvPr/>
          </p:nvSpPr>
          <p:spPr bwMode="auto">
            <a:xfrm>
              <a:off x="792" y="960"/>
              <a:ext cx="4368" cy="206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2976" y="960"/>
              <a:ext cx="0" cy="206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617" y="2975"/>
              <a:ext cx="4368" cy="123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 smtClean="0">
                  <a:solidFill>
                    <a:schemeClr val="accent2"/>
                  </a:solidFill>
                  <a:latin typeface=".VnTime" pitchFamily="34" charset="0"/>
                </a:rPr>
                <a:t>2 + 1 = 3</a:t>
              </a:r>
            </a:p>
            <a:p>
              <a:pPr algn="ctr">
                <a:defRPr/>
              </a:pPr>
              <a:r>
                <a:rPr lang="en-US" sz="2800" b="1" smtClean="0">
                  <a:solidFill>
                    <a:schemeClr val="accent2"/>
                  </a:solidFill>
                  <a:latin typeface=".VnTime" pitchFamily="34" charset="0"/>
                </a:rPr>
                <a:t>hai céng mét b»ng ba</a:t>
              </a:r>
            </a:p>
          </p:txBody>
        </p:sp>
      </p:grpSp>
      <p:grpSp>
        <p:nvGrpSpPr>
          <p:cNvPr id="46084" name="Group 22"/>
          <p:cNvGrpSpPr>
            <a:grpSpLocks/>
          </p:cNvGrpSpPr>
          <p:nvPr/>
        </p:nvGrpSpPr>
        <p:grpSpPr bwMode="auto">
          <a:xfrm>
            <a:off x="415925" y="1273175"/>
            <a:ext cx="4038600" cy="2562225"/>
            <a:chOff x="792" y="960"/>
            <a:chExt cx="4368" cy="3401"/>
          </a:xfrm>
        </p:grpSpPr>
        <p:sp>
          <p:nvSpPr>
            <p:cNvPr id="49157" name="AutoShape 17"/>
            <p:cNvSpPr>
              <a:spLocks noChangeArrowheads="1"/>
            </p:cNvSpPr>
            <p:nvPr/>
          </p:nvSpPr>
          <p:spPr bwMode="auto">
            <a:xfrm>
              <a:off x="792" y="960"/>
              <a:ext cx="4368" cy="206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9159" name="Line 19"/>
            <p:cNvSpPr>
              <a:spLocks noChangeShapeType="1"/>
            </p:cNvSpPr>
            <p:nvPr/>
          </p:nvSpPr>
          <p:spPr bwMode="auto">
            <a:xfrm>
              <a:off x="2976" y="960"/>
              <a:ext cx="0" cy="20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61" name="Text Box 21"/>
            <p:cNvSpPr txBox="1">
              <a:spLocks noChangeArrowheads="1"/>
            </p:cNvSpPr>
            <p:nvPr/>
          </p:nvSpPr>
          <p:spPr bwMode="auto">
            <a:xfrm>
              <a:off x="830" y="3095"/>
              <a:ext cx="4121" cy="126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 dirty="0" smtClean="0">
                  <a:solidFill>
                    <a:schemeClr val="accent2"/>
                  </a:solidFill>
                  <a:latin typeface=".VnTime" pitchFamily="34" charset="0"/>
                </a:rPr>
                <a:t>1 + 1 = 2</a:t>
              </a:r>
            </a:p>
            <a:p>
              <a:pPr algn="ctr">
                <a:defRPr/>
              </a:pPr>
              <a:r>
                <a:rPr lang="en-US" sz="2800" b="1" dirty="0" err="1" smtClean="0">
                  <a:solidFill>
                    <a:schemeClr val="accent2"/>
                  </a:solidFill>
                  <a:latin typeface=".VnTime" pitchFamily="34" charset="0"/>
                </a:rPr>
                <a:t>mét</a:t>
              </a:r>
              <a:r>
                <a:rPr lang="en-US" sz="2800" b="1" dirty="0" smtClean="0">
                  <a:solidFill>
                    <a:schemeClr val="accent2"/>
                  </a:solidFill>
                  <a:latin typeface=".VnTime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accent2"/>
                  </a:solidFill>
                  <a:latin typeface=".VnTime" pitchFamily="34" charset="0"/>
                </a:rPr>
                <a:t>céng</a:t>
              </a:r>
              <a:r>
                <a:rPr lang="en-US" sz="2800" b="1" dirty="0" smtClean="0">
                  <a:solidFill>
                    <a:schemeClr val="accent2"/>
                  </a:solidFill>
                  <a:latin typeface=".VnTime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accent2"/>
                  </a:solidFill>
                  <a:latin typeface=".VnTime" pitchFamily="34" charset="0"/>
                </a:rPr>
                <a:t>mét</a:t>
              </a:r>
              <a:r>
                <a:rPr lang="en-US" sz="2800" b="1" dirty="0" smtClean="0">
                  <a:solidFill>
                    <a:schemeClr val="accent2"/>
                  </a:solidFill>
                  <a:latin typeface=".VnTime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accent2"/>
                  </a:solidFill>
                  <a:latin typeface=".VnTime" pitchFamily="34" charset="0"/>
                </a:rPr>
                <a:t>b»ng</a:t>
              </a:r>
              <a:r>
                <a:rPr lang="en-US" sz="2800" b="1" dirty="0" smtClean="0">
                  <a:solidFill>
                    <a:schemeClr val="accent2"/>
                  </a:solidFill>
                  <a:latin typeface=".VnTime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accent2"/>
                  </a:solidFill>
                  <a:latin typeface=".VnTime" pitchFamily="34" charset="0"/>
                </a:rPr>
                <a:t>hai</a:t>
              </a:r>
              <a:endParaRPr lang="en-US" sz="2800" b="1" dirty="0" smtClean="0">
                <a:solidFill>
                  <a:schemeClr val="accent2"/>
                </a:solidFill>
                <a:latin typeface=".VnTime" pitchFamily="34" charset="0"/>
              </a:endParaRPr>
            </a:p>
          </p:txBody>
        </p:sp>
      </p:grpSp>
      <p:pic>
        <p:nvPicPr>
          <p:cNvPr id="46085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200525"/>
            <a:ext cx="10223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38600"/>
            <a:ext cx="10096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0" y="4802188"/>
            <a:ext cx="10223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8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303338"/>
            <a:ext cx="11890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9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2005013"/>
            <a:ext cx="12112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0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647825"/>
            <a:ext cx="1414463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1" name="Picture 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125" y="1330325"/>
            <a:ext cx="16605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2" name="Picture 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90813" y="1330325"/>
            <a:ext cx="14509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124200" y="3124200"/>
            <a:ext cx="307816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800" b="1">
                <a:solidFill>
                  <a:srgbClr val="0000CC"/>
                </a:solidFill>
              </a:rPr>
              <a:t>1 + 1 = 2</a:t>
            </a:r>
          </a:p>
          <a:p>
            <a:pPr eaLnBrk="1" hangingPunct="1"/>
            <a:r>
              <a:rPr lang="en-US" sz="4800" b="1">
                <a:solidFill>
                  <a:srgbClr val="0000CC"/>
                </a:solidFill>
              </a:rPr>
              <a:t>2 + 1 = 3</a:t>
            </a:r>
          </a:p>
          <a:p>
            <a:pPr eaLnBrk="1" hangingPunct="1"/>
            <a:r>
              <a:rPr lang="en-US" sz="4800" b="1">
                <a:solidFill>
                  <a:srgbClr val="0000CC"/>
                </a:solidFill>
              </a:rPr>
              <a:t>1 + 2 = 3</a:t>
            </a:r>
            <a:endParaRPr lang="vi-VN" sz="4800" b="1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63246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Bảng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cộng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trong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phạm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vi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228850" y="4770438"/>
            <a:ext cx="5492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Time" pitchFamily="34" charset="0"/>
              </a:rPr>
              <a:t>2 + 1 = 3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.VnTime" pitchFamily="34" charset="0"/>
              </a:rPr>
              <a:t>1 + 2 = 3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08125" y="2007344"/>
            <a:ext cx="3018762" cy="2334469"/>
            <a:chOff x="864" y="1248"/>
            <a:chExt cx="2112" cy="1728"/>
          </a:xfrm>
          <a:solidFill>
            <a:schemeClr val="accent1"/>
          </a:solidFill>
        </p:grpSpPr>
        <p:sp>
          <p:nvSpPr>
            <p:cNvPr id="51218" name="Oval 10"/>
            <p:cNvSpPr>
              <a:spLocks noChangeArrowheads="1"/>
            </p:cNvSpPr>
            <p:nvPr/>
          </p:nvSpPr>
          <p:spPr bwMode="auto">
            <a:xfrm rot="-1811273">
              <a:off x="1488" y="1248"/>
              <a:ext cx="1488" cy="96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51219" name="Oval 11"/>
            <p:cNvSpPr>
              <a:spLocks noChangeArrowheads="1"/>
            </p:cNvSpPr>
            <p:nvPr/>
          </p:nvSpPr>
          <p:spPr bwMode="auto">
            <a:xfrm>
              <a:off x="2304" y="1392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51220" name="Oval 12"/>
            <p:cNvSpPr>
              <a:spLocks noChangeArrowheads="1"/>
            </p:cNvSpPr>
            <p:nvPr/>
          </p:nvSpPr>
          <p:spPr bwMode="auto">
            <a:xfrm>
              <a:off x="1872" y="1728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51221" name="Rectangle 15"/>
            <p:cNvSpPr>
              <a:spLocks noChangeArrowheads="1"/>
            </p:cNvSpPr>
            <p:nvPr/>
          </p:nvSpPr>
          <p:spPr bwMode="auto">
            <a:xfrm>
              <a:off x="864" y="2592"/>
              <a:ext cx="432" cy="384"/>
            </a:xfrm>
            <a:prstGeom prst="rect">
              <a:avLst/>
            </a:prstGeom>
            <a:grp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51222" name="Line 17"/>
            <p:cNvSpPr>
              <a:spLocks noChangeShapeType="1"/>
            </p:cNvSpPr>
            <p:nvPr/>
          </p:nvSpPr>
          <p:spPr bwMode="auto">
            <a:xfrm flipV="1">
              <a:off x="1104" y="2160"/>
              <a:ext cx="528" cy="432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351463" y="2147116"/>
            <a:ext cx="2076450" cy="2134372"/>
            <a:chOff x="2880" y="1488"/>
            <a:chExt cx="1488" cy="1680"/>
          </a:xfrm>
          <a:solidFill>
            <a:schemeClr val="accent2"/>
          </a:solidFill>
        </p:grpSpPr>
        <p:sp>
          <p:nvSpPr>
            <p:cNvPr id="51214" name="Oval 13"/>
            <p:cNvSpPr>
              <a:spLocks noChangeArrowheads="1"/>
            </p:cNvSpPr>
            <p:nvPr/>
          </p:nvSpPr>
          <p:spPr bwMode="auto">
            <a:xfrm rot="-1811273">
              <a:off x="2880" y="1488"/>
              <a:ext cx="1488" cy="960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51215" name="Oval 14"/>
            <p:cNvSpPr>
              <a:spLocks noChangeArrowheads="1"/>
            </p:cNvSpPr>
            <p:nvPr/>
          </p:nvSpPr>
          <p:spPr bwMode="auto">
            <a:xfrm>
              <a:off x="3456" y="1776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51216" name="Rectangle 19"/>
            <p:cNvSpPr>
              <a:spLocks noChangeArrowheads="1"/>
            </p:cNvSpPr>
            <p:nvPr/>
          </p:nvSpPr>
          <p:spPr bwMode="auto">
            <a:xfrm>
              <a:off x="3936" y="2784"/>
              <a:ext cx="432" cy="384"/>
            </a:xfrm>
            <a:prstGeom prst="rect">
              <a:avLst/>
            </a:prstGeom>
            <a:ln>
              <a:solidFill>
                <a:schemeClr val="accent2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51217" name="Line 22"/>
            <p:cNvSpPr>
              <a:spLocks noChangeShapeType="1"/>
            </p:cNvSpPr>
            <p:nvPr/>
          </p:nvSpPr>
          <p:spPr bwMode="auto">
            <a:xfrm>
              <a:off x="3840" y="2400"/>
              <a:ext cx="192" cy="384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685925" y="1516063"/>
            <a:ext cx="6248400" cy="3238500"/>
            <a:chOff x="960" y="1004"/>
            <a:chExt cx="3936" cy="2260"/>
          </a:xfrm>
        </p:grpSpPr>
        <p:sp>
          <p:nvSpPr>
            <p:cNvPr id="48139" name="Oval 9"/>
            <p:cNvSpPr>
              <a:spLocks noChangeArrowheads="1"/>
            </p:cNvSpPr>
            <p:nvPr/>
          </p:nvSpPr>
          <p:spPr bwMode="auto">
            <a:xfrm>
              <a:off x="960" y="1004"/>
              <a:ext cx="3936" cy="157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rgbClr val="FFFF00"/>
                </a:solidFill>
              </a:endParaRPr>
            </a:p>
          </p:txBody>
        </p:sp>
        <p:sp>
          <p:nvSpPr>
            <p:cNvPr id="48140" name="Rectangle 21"/>
            <p:cNvSpPr>
              <a:spLocks noChangeArrowheads="1"/>
            </p:cNvSpPr>
            <p:nvPr/>
          </p:nvSpPr>
          <p:spPr bwMode="auto">
            <a:xfrm>
              <a:off x="2736" y="2880"/>
              <a:ext cx="429" cy="38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48141" name="Line 23"/>
            <p:cNvSpPr>
              <a:spLocks noChangeShapeType="1"/>
            </p:cNvSpPr>
            <p:nvPr/>
          </p:nvSpPr>
          <p:spPr bwMode="auto">
            <a:xfrm>
              <a:off x="2961" y="2564"/>
              <a:ext cx="0" cy="3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54" name="Text Box 30"/>
          <p:cNvSpPr txBox="1">
            <a:spLocks noChangeArrowheads="1"/>
          </p:cNvSpPr>
          <p:nvPr/>
        </p:nvSpPr>
        <p:spPr bwMode="auto">
          <a:xfrm>
            <a:off x="1611313" y="37941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4643438" y="42465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456" name="Text Box 32"/>
          <p:cNvSpPr txBox="1">
            <a:spLocks noChangeArrowheads="1"/>
          </p:cNvSpPr>
          <p:nvPr/>
        </p:nvSpPr>
        <p:spPr bwMode="auto">
          <a:xfrm>
            <a:off x="6921500" y="37480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68625" y="6021388"/>
            <a:ext cx="364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Vậy : </a:t>
            </a:r>
            <a:r>
              <a:rPr lang="en-US" b="1">
                <a:solidFill>
                  <a:srgbClr val="FF0000"/>
                </a:solidFill>
              </a:rPr>
              <a:t>2 + 1 = 1 + 2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4" grpId="0"/>
      <p:bldP spid="103455" grpId="0"/>
      <p:bldP spid="10345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300413" y="1447800"/>
            <a:ext cx="30781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800" b="1">
                <a:solidFill>
                  <a:srgbClr val="0000CC"/>
                </a:solidFill>
              </a:rPr>
              <a:t>1 + 1 =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79775" y="1524000"/>
            <a:ext cx="5334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46575" y="1447800"/>
            <a:ext cx="5334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10200" y="1479550"/>
            <a:ext cx="5334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276600" y="2598738"/>
            <a:ext cx="30781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800" b="1">
                <a:solidFill>
                  <a:srgbClr val="0000CC"/>
                </a:solidFill>
              </a:rPr>
              <a:t>2 + 1 = 3  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276600" y="3741738"/>
            <a:ext cx="30781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800" b="1">
                <a:solidFill>
                  <a:srgbClr val="0000CC"/>
                </a:solidFill>
              </a:rPr>
              <a:t>1 + 2 =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76600" y="2667000"/>
            <a:ext cx="5334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311650" y="2622550"/>
            <a:ext cx="5334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410200" y="2590800"/>
            <a:ext cx="5334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76600" y="3810000"/>
            <a:ext cx="5334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67200" y="3733800"/>
            <a:ext cx="5334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34000" y="3733800"/>
            <a:ext cx="5334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  <p:bldP spid="24" grpId="0" animBg="1"/>
      <p:bldP spid="25" grpId="0" animBg="1"/>
      <p:bldP spid="25" grpId="1" animBg="1"/>
      <p:bldP spid="26" grpId="0" animBg="1"/>
      <p:bldP spid="28" grpId="0"/>
      <p:bldP spid="29" grpId="0"/>
      <p:bldP spid="27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89621"/>
  <p:tag name="VIOLETTITLE" val="Phép cộng trong phạm vi 3"/>
  <p:tag name="VIOLETLESSON" val="16"/>
  <p:tag name="VIOLETCATID" val="8048888"/>
  <p:tag name="VIOLETSUBJECT" val="Toán học 1"/>
  <p:tag name="VIOLETAUTHORID" val="9535299"/>
  <p:tag name="VIOLETAUTHORNAME" val="Nam Dương"/>
  <p:tag name="VIOLETAUTHORAVATAR" val="9/535/299/avatar.jpg"/>
  <p:tag name="VIOLETAUTHORADDRESS" val="Sư phạm Yên Bái - Yên Bái"/>
  <p:tag name="VIOLETDATE" val="2015-01-29 21:35:50"/>
  <p:tag name="VIOLETHIT" val="388"/>
  <p:tag name="VIOLETLIKE" val="0"/>
  <p:tag name="ISPRING_RESOURCE_PATHS_HASH_PRESENTER" val="37adc55bc5671fcb9a279f7c4e413d36eec88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1618</TotalTime>
  <Words>243</Words>
  <Application>Microsoft Office PowerPoint</Application>
  <PresentationFormat>On-screen Show (4:3)</PresentationFormat>
  <Paragraphs>79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.VnTime</vt:lpstr>
      <vt:lpstr>HP001 4 hàng</vt:lpstr>
      <vt:lpstr>Default Design</vt:lpstr>
      <vt:lpstr>1_Default Design</vt:lpstr>
      <vt:lpstr>3_Default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Binh Quynh Co,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Xuan Quynh</dc:creator>
  <cp:lastModifiedBy>HP</cp:lastModifiedBy>
  <cp:revision>163</cp:revision>
  <dcterms:created xsi:type="dcterms:W3CDTF">2006-10-18T11:48:05Z</dcterms:created>
  <dcterms:modified xsi:type="dcterms:W3CDTF">2017-10-21T14:57:08Z</dcterms:modified>
</cp:coreProperties>
</file>